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28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887796"/>
            <a:ext cx="9705975" cy="2399665"/>
          </a:xfrm>
          <a:custGeom>
            <a:avLst/>
            <a:gdLst/>
            <a:ahLst/>
            <a:cxnLst/>
            <a:rect l="l" t="t" r="r" b="b"/>
            <a:pathLst>
              <a:path w="9705975" h="2399665">
                <a:moveTo>
                  <a:pt x="9105625" y="2399171"/>
                </a:moveTo>
                <a:lnTo>
                  <a:pt x="0" y="2399171"/>
                </a:lnTo>
                <a:lnTo>
                  <a:pt x="0" y="0"/>
                </a:lnTo>
                <a:lnTo>
                  <a:pt x="9705410" y="0"/>
                </a:lnTo>
                <a:lnTo>
                  <a:pt x="9105625" y="2399171"/>
                </a:lnTo>
                <a:close/>
              </a:path>
            </a:pathLst>
          </a:custGeom>
          <a:solidFill>
            <a:srgbClr val="F15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37939" y="134764"/>
            <a:ext cx="7950060" cy="1015223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9706309" y="2811780"/>
            <a:ext cx="2531110" cy="7472045"/>
          </a:xfrm>
          <a:custGeom>
            <a:avLst/>
            <a:gdLst/>
            <a:ahLst/>
            <a:cxnLst/>
            <a:rect l="l" t="t" r="r" b="b"/>
            <a:pathLst>
              <a:path w="2531109" h="7472045">
                <a:moveTo>
                  <a:pt x="662940" y="7471502"/>
                </a:moveTo>
                <a:lnTo>
                  <a:pt x="0" y="7471502"/>
                </a:lnTo>
                <a:lnTo>
                  <a:pt x="1867860" y="0"/>
                </a:lnTo>
                <a:lnTo>
                  <a:pt x="2530800" y="0"/>
                </a:lnTo>
                <a:lnTo>
                  <a:pt x="662940" y="7471502"/>
                </a:lnTo>
                <a:close/>
              </a:path>
            </a:pathLst>
          </a:custGeom>
          <a:solidFill>
            <a:srgbClr val="F15C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2237110" y="0"/>
            <a:ext cx="5307330" cy="2811780"/>
          </a:xfrm>
          <a:custGeom>
            <a:avLst/>
            <a:gdLst/>
            <a:ahLst/>
            <a:cxnLst/>
            <a:rect l="l" t="t" r="r" b="b"/>
            <a:pathLst>
              <a:path w="5307330" h="2811780">
                <a:moveTo>
                  <a:pt x="4603820" y="2811776"/>
                </a:moveTo>
                <a:lnTo>
                  <a:pt x="0" y="2811776"/>
                </a:lnTo>
                <a:lnTo>
                  <a:pt x="702959" y="0"/>
                </a:lnTo>
                <a:lnTo>
                  <a:pt x="5306749" y="0"/>
                </a:lnTo>
                <a:lnTo>
                  <a:pt x="4603820" y="28117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991391" y="660920"/>
            <a:ext cx="5610860" cy="1490345"/>
          </a:xfrm>
          <a:custGeom>
            <a:avLst/>
            <a:gdLst/>
            <a:ahLst/>
            <a:cxnLst/>
            <a:rect l="l" t="t" r="r" b="b"/>
            <a:pathLst>
              <a:path w="5610859" h="1490345">
                <a:moveTo>
                  <a:pt x="5238353" y="1489898"/>
                </a:moveTo>
                <a:lnTo>
                  <a:pt x="0" y="1489898"/>
                </a:lnTo>
                <a:lnTo>
                  <a:pt x="372526" y="0"/>
                </a:lnTo>
                <a:lnTo>
                  <a:pt x="5610571" y="0"/>
                </a:lnTo>
                <a:lnTo>
                  <a:pt x="5610571" y="867"/>
                </a:lnTo>
                <a:lnTo>
                  <a:pt x="5238353" y="1489898"/>
                </a:lnTo>
                <a:close/>
              </a:path>
            </a:pathLst>
          </a:custGeom>
          <a:solidFill>
            <a:srgbClr val="F16A3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4393" y="660918"/>
            <a:ext cx="1924049" cy="1638299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257653" y="8215639"/>
            <a:ext cx="532765" cy="381635"/>
          </a:xfrm>
          <a:custGeom>
            <a:avLst/>
            <a:gdLst/>
            <a:ahLst/>
            <a:cxnLst/>
            <a:rect l="l" t="t" r="r" b="b"/>
            <a:pathLst>
              <a:path w="532765" h="381634">
                <a:moveTo>
                  <a:pt x="266173" y="228685"/>
                </a:moveTo>
                <a:lnTo>
                  <a:pt x="12111" y="10429"/>
                </a:lnTo>
                <a:lnTo>
                  <a:pt x="17654" y="6071"/>
                </a:lnTo>
                <a:lnTo>
                  <a:pt x="23992" y="2778"/>
                </a:lnTo>
                <a:lnTo>
                  <a:pt x="30896" y="718"/>
                </a:lnTo>
                <a:lnTo>
                  <a:pt x="38296" y="0"/>
                </a:lnTo>
                <a:lnTo>
                  <a:pt x="494078" y="0"/>
                </a:lnTo>
                <a:lnTo>
                  <a:pt x="501529" y="719"/>
                </a:lnTo>
                <a:lnTo>
                  <a:pt x="508488" y="2789"/>
                </a:lnTo>
                <a:lnTo>
                  <a:pt x="514823" y="6071"/>
                </a:lnTo>
                <a:lnTo>
                  <a:pt x="520320" y="10344"/>
                </a:lnTo>
                <a:lnTo>
                  <a:pt x="266173" y="228685"/>
                </a:lnTo>
                <a:close/>
              </a:path>
              <a:path w="532765" h="381634">
                <a:moveTo>
                  <a:pt x="532375" y="350081"/>
                </a:moveTo>
                <a:lnTo>
                  <a:pt x="348595" y="193577"/>
                </a:lnTo>
                <a:lnTo>
                  <a:pt x="532375" y="33341"/>
                </a:lnTo>
                <a:lnTo>
                  <a:pt x="532375" y="350081"/>
                </a:lnTo>
                <a:close/>
              </a:path>
              <a:path w="532765" h="381634">
                <a:moveTo>
                  <a:pt x="0" y="350081"/>
                </a:moveTo>
                <a:lnTo>
                  <a:pt x="0" y="33455"/>
                </a:lnTo>
                <a:lnTo>
                  <a:pt x="183779" y="193577"/>
                </a:lnTo>
                <a:lnTo>
                  <a:pt x="0" y="350081"/>
                </a:lnTo>
                <a:close/>
              </a:path>
              <a:path w="532765" h="381634">
                <a:moveTo>
                  <a:pt x="494049" y="381114"/>
                </a:moveTo>
                <a:lnTo>
                  <a:pt x="38296" y="381114"/>
                </a:lnTo>
                <a:lnTo>
                  <a:pt x="30849" y="380395"/>
                </a:lnTo>
                <a:lnTo>
                  <a:pt x="23903" y="378335"/>
                </a:lnTo>
                <a:lnTo>
                  <a:pt x="17586" y="375078"/>
                </a:lnTo>
                <a:lnTo>
                  <a:pt x="12026" y="370769"/>
                </a:lnTo>
                <a:lnTo>
                  <a:pt x="200298" y="209022"/>
                </a:lnTo>
                <a:lnTo>
                  <a:pt x="266173" y="266785"/>
                </a:lnTo>
                <a:lnTo>
                  <a:pt x="399253" y="266785"/>
                </a:lnTo>
                <a:lnTo>
                  <a:pt x="520235" y="370769"/>
                </a:lnTo>
                <a:lnTo>
                  <a:pt x="514692" y="375091"/>
                </a:lnTo>
                <a:lnTo>
                  <a:pt x="508389" y="378346"/>
                </a:lnTo>
                <a:lnTo>
                  <a:pt x="501463" y="380399"/>
                </a:lnTo>
                <a:lnTo>
                  <a:pt x="494049" y="381114"/>
                </a:lnTo>
                <a:close/>
              </a:path>
              <a:path w="532765" h="381634">
                <a:moveTo>
                  <a:pt x="399253" y="266785"/>
                </a:moveTo>
                <a:lnTo>
                  <a:pt x="266173" y="266785"/>
                </a:lnTo>
                <a:lnTo>
                  <a:pt x="332048" y="209022"/>
                </a:lnTo>
                <a:lnTo>
                  <a:pt x="399253" y="2667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268907" y="8736817"/>
            <a:ext cx="523875" cy="522605"/>
          </a:xfrm>
          <a:custGeom>
            <a:avLst/>
            <a:gdLst/>
            <a:ahLst/>
            <a:cxnLst/>
            <a:rect l="l" t="t" r="r" b="b"/>
            <a:pathLst>
              <a:path w="523875" h="522604">
                <a:moveTo>
                  <a:pt x="456115" y="522203"/>
                </a:moveTo>
                <a:lnTo>
                  <a:pt x="412101" y="516214"/>
                </a:lnTo>
                <a:lnTo>
                  <a:pt x="369010" y="506426"/>
                </a:lnTo>
                <a:lnTo>
                  <a:pt x="326979" y="492876"/>
                </a:lnTo>
                <a:lnTo>
                  <a:pt x="286144" y="475603"/>
                </a:lnTo>
                <a:lnTo>
                  <a:pt x="248057" y="455458"/>
                </a:lnTo>
                <a:lnTo>
                  <a:pt x="211913" y="432217"/>
                </a:lnTo>
                <a:lnTo>
                  <a:pt x="177849" y="405959"/>
                </a:lnTo>
                <a:lnTo>
                  <a:pt x="146002" y="376763"/>
                </a:lnTo>
                <a:lnTo>
                  <a:pt x="116756" y="344986"/>
                </a:lnTo>
                <a:lnTo>
                  <a:pt x="90453" y="311004"/>
                </a:lnTo>
                <a:lnTo>
                  <a:pt x="67173" y="274927"/>
                </a:lnTo>
                <a:lnTo>
                  <a:pt x="46993" y="236861"/>
                </a:lnTo>
                <a:lnTo>
                  <a:pt x="29689" y="196097"/>
                </a:lnTo>
                <a:lnTo>
                  <a:pt x="16104" y="154137"/>
                </a:lnTo>
                <a:lnTo>
                  <a:pt x="6268" y="111120"/>
                </a:lnTo>
                <a:lnTo>
                  <a:pt x="209" y="67182"/>
                </a:lnTo>
                <a:lnTo>
                  <a:pt x="0" y="63420"/>
                </a:lnTo>
                <a:lnTo>
                  <a:pt x="0" y="61540"/>
                </a:lnTo>
                <a:lnTo>
                  <a:pt x="16117" y="19956"/>
                </a:lnTo>
                <a:lnTo>
                  <a:pt x="61436" y="0"/>
                </a:lnTo>
                <a:lnTo>
                  <a:pt x="144014" y="0"/>
                </a:lnTo>
                <a:lnTo>
                  <a:pt x="184963" y="15515"/>
                </a:lnTo>
                <a:lnTo>
                  <a:pt x="205032" y="54226"/>
                </a:lnTo>
                <a:lnTo>
                  <a:pt x="206914" y="67835"/>
                </a:lnTo>
                <a:lnTo>
                  <a:pt x="209414" y="81365"/>
                </a:lnTo>
                <a:lnTo>
                  <a:pt x="212523" y="94778"/>
                </a:lnTo>
                <a:lnTo>
                  <a:pt x="216230" y="108034"/>
                </a:lnTo>
                <a:lnTo>
                  <a:pt x="218937" y="124598"/>
                </a:lnTo>
                <a:lnTo>
                  <a:pt x="217159" y="140946"/>
                </a:lnTo>
                <a:lnTo>
                  <a:pt x="211123" y="156197"/>
                </a:lnTo>
                <a:lnTo>
                  <a:pt x="201054" y="169470"/>
                </a:lnTo>
                <a:lnTo>
                  <a:pt x="167563" y="202904"/>
                </a:lnTo>
                <a:lnTo>
                  <a:pt x="197174" y="248744"/>
                </a:lnTo>
                <a:lnTo>
                  <a:pt x="232937" y="289873"/>
                </a:lnTo>
                <a:lnTo>
                  <a:pt x="274136" y="325575"/>
                </a:lnTo>
                <a:lnTo>
                  <a:pt x="320055" y="355135"/>
                </a:lnTo>
                <a:lnTo>
                  <a:pt x="353546" y="321701"/>
                </a:lnTo>
                <a:lnTo>
                  <a:pt x="366842" y="311649"/>
                </a:lnTo>
                <a:lnTo>
                  <a:pt x="382119" y="305624"/>
                </a:lnTo>
                <a:lnTo>
                  <a:pt x="398495" y="303849"/>
                </a:lnTo>
                <a:lnTo>
                  <a:pt x="415087" y="306551"/>
                </a:lnTo>
                <a:lnTo>
                  <a:pt x="428308" y="310252"/>
                </a:lnTo>
                <a:lnTo>
                  <a:pt x="441724" y="313355"/>
                </a:lnTo>
                <a:lnTo>
                  <a:pt x="455297" y="315851"/>
                </a:lnTo>
                <a:lnTo>
                  <a:pt x="468988" y="317730"/>
                </a:lnTo>
                <a:lnTo>
                  <a:pt x="490545" y="324310"/>
                </a:lnTo>
                <a:lnTo>
                  <a:pt x="507765" y="337765"/>
                </a:lnTo>
                <a:lnTo>
                  <a:pt x="519177" y="356431"/>
                </a:lnTo>
                <a:lnTo>
                  <a:pt x="523308" y="378644"/>
                </a:lnTo>
                <a:lnTo>
                  <a:pt x="523308" y="461080"/>
                </a:lnTo>
                <a:lnTo>
                  <a:pt x="503317" y="506426"/>
                </a:lnTo>
                <a:lnTo>
                  <a:pt x="468936" y="522074"/>
                </a:lnTo>
                <a:lnTo>
                  <a:pt x="456115" y="5222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8190" y="9401180"/>
            <a:ext cx="580876" cy="58087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76460" y="2201693"/>
            <a:ext cx="9510395" cy="4502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D0330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D0330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0909" y="651863"/>
            <a:ext cx="6544165" cy="10154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1345" y="2808790"/>
            <a:ext cx="9824085" cy="6272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D0330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31445" marR="5080" indent="-119380">
              <a:lnSpc>
                <a:spcPct val="106600"/>
              </a:lnSpc>
              <a:spcBef>
                <a:spcPts val="810"/>
              </a:spcBef>
            </a:pPr>
            <a:r>
              <a:rPr sz="9000" b="0" spc="-665" dirty="0">
                <a:solidFill>
                  <a:srgbClr val="000000"/>
                </a:solidFill>
                <a:latin typeface="Arial"/>
                <a:cs typeface="Arial"/>
              </a:rPr>
              <a:t>PRODUCT</a:t>
            </a:r>
            <a:r>
              <a:rPr sz="9000" b="0" spc="2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9000" b="0" spc="-990" dirty="0">
                <a:solidFill>
                  <a:srgbClr val="000000"/>
                </a:solidFill>
                <a:latin typeface="Arial"/>
                <a:cs typeface="Arial"/>
              </a:rPr>
              <a:t>PROFILE </a:t>
            </a:r>
            <a:r>
              <a:rPr sz="9000" spc="-875" dirty="0">
                <a:solidFill>
                  <a:srgbClr val="D03303"/>
                </a:solidFill>
              </a:rPr>
              <a:t>POLICY</a:t>
            </a:r>
            <a:r>
              <a:rPr sz="9000" spc="114" dirty="0">
                <a:solidFill>
                  <a:srgbClr val="D03303"/>
                </a:solidFill>
              </a:rPr>
              <a:t> </a:t>
            </a:r>
            <a:r>
              <a:rPr sz="9000" spc="-50" dirty="0">
                <a:solidFill>
                  <a:srgbClr val="D03303"/>
                </a:solidFill>
              </a:rPr>
              <a:t>- </a:t>
            </a:r>
            <a:r>
              <a:rPr sz="9000" spc="-805" dirty="0">
                <a:solidFill>
                  <a:srgbClr val="D03303"/>
                </a:solidFill>
              </a:rPr>
              <a:t>VOUCHER</a:t>
            </a:r>
            <a:endParaRPr sz="9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5124" y="8072122"/>
            <a:ext cx="6027676" cy="18440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300"/>
              </a:lnSpc>
              <a:spcBef>
                <a:spcPts val="95"/>
              </a:spcBef>
            </a:pPr>
            <a:r>
              <a:rPr lang="en-US" sz="3450" spc="-65">
                <a:solidFill>
                  <a:srgbClr val="FFFFFF"/>
                </a:solidFill>
                <a:latin typeface="Arial"/>
                <a:cs typeface="Arial"/>
              </a:rPr>
              <a:t>Giau.nguyen</a:t>
            </a:r>
            <a:r>
              <a:rPr sz="3450" spc="-65">
                <a:solidFill>
                  <a:srgbClr val="FFFFFF"/>
                </a:solidFill>
                <a:latin typeface="Arial"/>
                <a:cs typeface="Arial"/>
              </a:rPr>
              <a:t>@asiamedia </a:t>
            </a:r>
            <a:endParaRPr lang="en-US" sz="3450" spc="-65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ct val="115300"/>
              </a:lnSpc>
              <a:spcBef>
                <a:spcPts val="95"/>
              </a:spcBef>
            </a:pPr>
            <a:r>
              <a:rPr sz="3450" spc="204">
                <a:solidFill>
                  <a:srgbClr val="FFFFFF"/>
                </a:solidFill>
                <a:latin typeface="Arial"/>
                <a:cs typeface="Arial"/>
              </a:rPr>
              <a:t>0973</a:t>
            </a:r>
            <a:r>
              <a:rPr sz="345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450" spc="204">
                <a:solidFill>
                  <a:srgbClr val="FFFFFF"/>
                </a:solidFill>
                <a:latin typeface="Arial"/>
                <a:cs typeface="Arial"/>
              </a:rPr>
              <a:t>050</a:t>
            </a:r>
            <a:r>
              <a:rPr sz="345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450" spc="180">
                <a:solidFill>
                  <a:srgbClr val="FFFFFF"/>
                </a:solidFill>
                <a:latin typeface="Arial"/>
                <a:cs typeface="Arial"/>
              </a:rPr>
              <a:t>998</a:t>
            </a:r>
            <a:endParaRPr sz="3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3450" spc="-10">
                <a:solidFill>
                  <a:srgbClr val="FFFFFF"/>
                </a:solidFill>
                <a:latin typeface="Arial"/>
                <a:cs typeface="Arial"/>
              </a:rPr>
              <a:t>Aig.asiamedi</a:t>
            </a:r>
            <a:r>
              <a:rPr lang="en-US" sz="3450" spc="-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450" spc="-10">
                <a:solidFill>
                  <a:srgbClr val="FFFFFF"/>
                </a:solidFill>
                <a:latin typeface="Arial"/>
                <a:cs typeface="Arial"/>
              </a:rPr>
              <a:t>.vn</a:t>
            </a:r>
            <a:endParaRPr sz="3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8582" y="640110"/>
            <a:ext cx="7186295" cy="1306195"/>
            <a:chOff x="168582" y="640110"/>
            <a:chExt cx="7186295" cy="1306195"/>
          </a:xfrm>
        </p:grpSpPr>
        <p:sp>
          <p:nvSpPr>
            <p:cNvPr id="3" name="object 3"/>
            <p:cNvSpPr/>
            <p:nvPr/>
          </p:nvSpPr>
          <p:spPr>
            <a:xfrm>
              <a:off x="168582" y="640110"/>
              <a:ext cx="6393815" cy="1306195"/>
            </a:xfrm>
            <a:custGeom>
              <a:avLst/>
              <a:gdLst/>
              <a:ahLst/>
              <a:cxnLst/>
              <a:rect l="l" t="t" r="r" b="b"/>
              <a:pathLst>
                <a:path w="6393815" h="1306195">
                  <a:moveTo>
                    <a:pt x="6068417" y="1306192"/>
                  </a:moveTo>
                  <a:lnTo>
                    <a:pt x="0" y="1306192"/>
                  </a:lnTo>
                  <a:lnTo>
                    <a:pt x="0" y="0"/>
                  </a:lnTo>
                  <a:lnTo>
                    <a:pt x="6393208" y="0"/>
                  </a:lnTo>
                  <a:lnTo>
                    <a:pt x="6393208" y="7088"/>
                  </a:lnTo>
                  <a:lnTo>
                    <a:pt x="6068417" y="1306192"/>
                  </a:lnTo>
                  <a:close/>
                </a:path>
              </a:pathLst>
            </a:custGeom>
            <a:solidFill>
              <a:srgbClr val="F16A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02438" y="640117"/>
              <a:ext cx="952500" cy="1306195"/>
            </a:xfrm>
            <a:custGeom>
              <a:avLst/>
              <a:gdLst/>
              <a:ahLst/>
              <a:cxnLst/>
              <a:rect l="l" t="t" r="r" b="b"/>
              <a:pathLst>
                <a:path w="952500" h="1306195">
                  <a:moveTo>
                    <a:pt x="556564" y="0"/>
                  </a:moveTo>
                  <a:lnTo>
                    <a:pt x="326567" y="0"/>
                  </a:lnTo>
                  <a:lnTo>
                    <a:pt x="0" y="1306195"/>
                  </a:lnTo>
                  <a:lnTo>
                    <a:pt x="229997" y="1306195"/>
                  </a:lnTo>
                  <a:lnTo>
                    <a:pt x="556564" y="0"/>
                  </a:lnTo>
                  <a:close/>
                </a:path>
                <a:path w="952500" h="1306195">
                  <a:moveTo>
                    <a:pt x="952030" y="0"/>
                  </a:moveTo>
                  <a:lnTo>
                    <a:pt x="722007" y="0"/>
                  </a:lnTo>
                  <a:lnTo>
                    <a:pt x="395452" y="1306195"/>
                  </a:lnTo>
                  <a:lnTo>
                    <a:pt x="625475" y="1306195"/>
                  </a:lnTo>
                  <a:lnTo>
                    <a:pt x="9520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96153" y="995517"/>
            <a:ext cx="4513744" cy="5270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300" dirty="0"/>
              <a:t>H</a:t>
            </a:r>
            <a:r>
              <a:rPr sz="3300" dirty="0">
                <a:latin typeface="Noto Sans"/>
                <a:cs typeface="Noto Sans"/>
              </a:rPr>
              <a:t>Ồ</a:t>
            </a:r>
            <a:r>
              <a:rPr sz="3300" spc="-114" dirty="0">
                <a:latin typeface="Noto Sans"/>
                <a:cs typeface="Noto Sans"/>
              </a:rPr>
              <a:t> </a:t>
            </a:r>
            <a:r>
              <a:rPr sz="3300" spc="-260" dirty="0"/>
              <a:t>S</a:t>
            </a:r>
            <a:r>
              <a:rPr sz="3300" spc="-260" dirty="0">
                <a:latin typeface="Noto Sans"/>
                <a:cs typeface="Noto Sans"/>
              </a:rPr>
              <a:t>Ơ</a:t>
            </a:r>
            <a:r>
              <a:rPr sz="3300" spc="45" dirty="0">
                <a:latin typeface="Noto Sans"/>
                <a:cs typeface="Noto Sans"/>
              </a:rPr>
              <a:t> </a:t>
            </a:r>
            <a:r>
              <a:rPr sz="3300" spc="-90" dirty="0"/>
              <a:t>S</a:t>
            </a:r>
            <a:r>
              <a:rPr sz="3300" spc="-90" dirty="0">
                <a:latin typeface="Noto Sans"/>
                <a:cs typeface="Noto Sans"/>
              </a:rPr>
              <a:t>Ả</a:t>
            </a:r>
            <a:r>
              <a:rPr sz="3300" spc="-90" dirty="0"/>
              <a:t>N </a:t>
            </a:r>
            <a:r>
              <a:rPr sz="3300" spc="-120" dirty="0"/>
              <a:t>PH</a:t>
            </a:r>
            <a:r>
              <a:rPr sz="3300" spc="-120" dirty="0">
                <a:latin typeface="Noto Sans"/>
                <a:cs typeface="Noto Sans"/>
              </a:rPr>
              <a:t>Ẩ</a:t>
            </a:r>
            <a:r>
              <a:rPr sz="3300" spc="-120" dirty="0"/>
              <a:t>M</a:t>
            </a:r>
            <a:endParaRPr sz="3300" dirty="0">
              <a:latin typeface="Noto Sans"/>
              <a:cs typeface="Noto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50145" y="706775"/>
            <a:ext cx="1041209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en-US" sz="2000" b="1" dirty="0"/>
              <a:t>HỘP ĐÈN + WIFI FREE TẠI ĐƯỜNG XUÂN DIỆU, QUY NHƠN, BÌNH ĐỊNH (22 VỊ TRÍ, MỖI VỊ TRÍ: 01 MẶT)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28260" y="8020917"/>
            <a:ext cx="6077340" cy="1397177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000" b="1" spc="-60" dirty="0">
                <a:latin typeface="Arial"/>
                <a:cs typeface="Arial"/>
              </a:rPr>
              <a:t>THÔNG TIN </a:t>
            </a:r>
            <a:r>
              <a:rPr sz="2000" b="1" spc="-10" dirty="0">
                <a:latin typeface="Arial"/>
                <a:cs typeface="Arial"/>
              </a:rPr>
              <a:t>CHUNG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-10" dirty="0">
                <a:latin typeface="Arial"/>
                <a:cs typeface="Arial"/>
              </a:rPr>
              <a:t>Kích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</a:t>
            </a:r>
            <a:r>
              <a:rPr sz="2000" dirty="0">
                <a:latin typeface="Noto Sans"/>
                <a:cs typeface="Noto Sans"/>
              </a:rPr>
              <a:t>ướ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70" dirty="0">
                <a:latin typeface="Arial"/>
                <a:cs typeface="Arial"/>
              </a:rPr>
              <a:t>: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chemeClr val="dk1"/>
                </a:solidFill>
              </a:rPr>
              <a:t>1,78mW</a:t>
            </a:r>
            <a:r>
              <a:rPr sz="2000" spc="45" dirty="0" smtClean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ngang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x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chemeClr val="dk1"/>
                </a:solidFill>
              </a:rPr>
              <a:t>3.3mH</a:t>
            </a:r>
            <a:r>
              <a:rPr sz="2000" spc="45" dirty="0" smtClean="0">
                <a:latin typeface="Arial"/>
                <a:cs typeface="Arial"/>
              </a:rPr>
              <a:t> </a:t>
            </a:r>
            <a:r>
              <a:rPr sz="2000" spc="-25" dirty="0" err="1" smtClean="0">
                <a:latin typeface="Arial"/>
                <a:cs typeface="Arial"/>
              </a:rPr>
              <a:t>cao</a:t>
            </a:r>
            <a:r>
              <a:rPr lang="en-US" sz="2000" spc="-25" dirty="0" smtClean="0">
                <a:latin typeface="Arial"/>
                <a:cs typeface="Arial"/>
              </a:rPr>
              <a:t> x 01 side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-120" dirty="0">
                <a:latin typeface="Arial"/>
                <a:cs typeface="Arial"/>
              </a:rPr>
              <a:t>L</a:t>
            </a:r>
            <a:r>
              <a:rPr sz="2000" spc="-120" dirty="0">
                <a:latin typeface="Noto Sans"/>
                <a:cs typeface="Noto Sans"/>
              </a:rPr>
              <a:t>ư</a:t>
            </a:r>
            <a:r>
              <a:rPr sz="2000" spc="-120" dirty="0">
                <a:latin typeface="Arial"/>
                <a:cs typeface="Arial"/>
              </a:rPr>
              <a:t>u</a:t>
            </a:r>
            <a:r>
              <a:rPr sz="2000" spc="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</a:t>
            </a:r>
            <a:r>
              <a:rPr sz="2000" dirty="0">
                <a:latin typeface="Noto Sans"/>
                <a:cs typeface="Noto Sans"/>
              </a:rPr>
              <a:t>ượ</a:t>
            </a:r>
            <a:r>
              <a:rPr sz="2000" dirty="0">
                <a:latin typeface="Arial"/>
                <a:cs typeface="Arial"/>
              </a:rPr>
              <a:t>ng</a:t>
            </a:r>
            <a:r>
              <a:rPr sz="2000" spc="85" dirty="0">
                <a:latin typeface="Arial"/>
                <a:cs typeface="Arial"/>
              </a:rPr>
              <a:t> </a:t>
            </a:r>
            <a:r>
              <a:rPr sz="2000" spc="70" dirty="0">
                <a:latin typeface="Arial"/>
                <a:cs typeface="Arial"/>
              </a:rPr>
              <a:t>:</a:t>
            </a:r>
            <a:r>
              <a:rPr sz="2000" spc="8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5</a:t>
            </a:r>
            <a:r>
              <a:rPr lang="en-US" dirty="0"/>
              <a:t>00.000 </a:t>
            </a:r>
            <a:r>
              <a:rPr lang="en-US" sz="2000" dirty="0" err="1">
                <a:latin typeface="Arial"/>
                <a:cs typeface="Arial"/>
              </a:rPr>
              <a:t>lượt</a:t>
            </a:r>
            <a:r>
              <a:rPr lang="en-US" sz="2000" dirty="0">
                <a:latin typeface="Arial"/>
                <a:cs typeface="Arial"/>
              </a:rPr>
              <a:t>/</a:t>
            </a:r>
            <a:r>
              <a:rPr sz="2000" spc="-20" dirty="0" err="1">
                <a:latin typeface="Arial"/>
                <a:cs typeface="Arial"/>
              </a:rPr>
              <a:t>ngày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60" y="2153656"/>
            <a:ext cx="7438095" cy="5733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246" y="2182822"/>
            <a:ext cx="9654994" cy="58380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2437" y="266445"/>
            <a:ext cx="7915275" cy="1438910"/>
            <a:chOff x="232437" y="266445"/>
            <a:chExt cx="7915275" cy="1438910"/>
          </a:xfrm>
        </p:grpSpPr>
        <p:sp>
          <p:nvSpPr>
            <p:cNvPr id="3" name="object 3"/>
            <p:cNvSpPr/>
            <p:nvPr/>
          </p:nvSpPr>
          <p:spPr>
            <a:xfrm>
              <a:off x="232437" y="266445"/>
              <a:ext cx="7042150" cy="1438910"/>
            </a:xfrm>
            <a:custGeom>
              <a:avLst/>
              <a:gdLst/>
              <a:ahLst/>
              <a:cxnLst/>
              <a:rect l="l" t="t" r="r" b="b"/>
              <a:pathLst>
                <a:path w="7042150" h="1438910">
                  <a:moveTo>
                    <a:pt x="6684236" y="1438748"/>
                  </a:moveTo>
                  <a:lnTo>
                    <a:pt x="0" y="1438748"/>
                  </a:lnTo>
                  <a:lnTo>
                    <a:pt x="0" y="0"/>
                  </a:lnTo>
                  <a:lnTo>
                    <a:pt x="7042005" y="0"/>
                  </a:lnTo>
                  <a:lnTo>
                    <a:pt x="7042005" y="7703"/>
                  </a:lnTo>
                  <a:lnTo>
                    <a:pt x="6684236" y="1438748"/>
                  </a:lnTo>
                  <a:close/>
                </a:path>
              </a:pathLst>
            </a:custGeom>
            <a:solidFill>
              <a:srgbClr val="F16A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98881" y="266445"/>
              <a:ext cx="1049020" cy="1438910"/>
            </a:xfrm>
            <a:custGeom>
              <a:avLst/>
              <a:gdLst/>
              <a:ahLst/>
              <a:cxnLst/>
              <a:rect l="l" t="t" r="r" b="b"/>
              <a:pathLst>
                <a:path w="1049020" h="1438910">
                  <a:moveTo>
                    <a:pt x="613067" y="0"/>
                  </a:moveTo>
                  <a:lnTo>
                    <a:pt x="359714" y="0"/>
                  </a:lnTo>
                  <a:lnTo>
                    <a:pt x="0" y="1438757"/>
                  </a:lnTo>
                  <a:lnTo>
                    <a:pt x="253377" y="1438757"/>
                  </a:lnTo>
                  <a:lnTo>
                    <a:pt x="613067" y="0"/>
                  </a:lnTo>
                  <a:close/>
                </a:path>
                <a:path w="1049020" h="1438910">
                  <a:moveTo>
                    <a:pt x="1048677" y="0"/>
                  </a:moveTo>
                  <a:lnTo>
                    <a:pt x="795312" y="0"/>
                  </a:lnTo>
                  <a:lnTo>
                    <a:pt x="435622" y="1438757"/>
                  </a:lnTo>
                  <a:lnTo>
                    <a:pt x="688962" y="1438757"/>
                  </a:lnTo>
                  <a:lnTo>
                    <a:pt x="10486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9304966" y="865637"/>
            <a:ext cx="1075690" cy="1080135"/>
            <a:chOff x="9304966" y="865637"/>
            <a:chExt cx="1075690" cy="1080135"/>
          </a:xfrm>
        </p:grpSpPr>
        <p:sp>
          <p:nvSpPr>
            <p:cNvPr id="6" name="object 6"/>
            <p:cNvSpPr/>
            <p:nvPr/>
          </p:nvSpPr>
          <p:spPr>
            <a:xfrm>
              <a:off x="9304960" y="865644"/>
              <a:ext cx="1075690" cy="1080135"/>
            </a:xfrm>
            <a:custGeom>
              <a:avLst/>
              <a:gdLst/>
              <a:ahLst/>
              <a:cxnLst/>
              <a:rect l="l" t="t" r="r" b="b"/>
              <a:pathLst>
                <a:path w="1075690" h="1080135">
                  <a:moveTo>
                    <a:pt x="1075194" y="475018"/>
                  </a:moveTo>
                  <a:lnTo>
                    <a:pt x="1060234" y="396265"/>
                  </a:lnTo>
                  <a:lnTo>
                    <a:pt x="1045743" y="351421"/>
                  </a:lnTo>
                  <a:lnTo>
                    <a:pt x="1027544" y="308381"/>
                  </a:lnTo>
                  <a:lnTo>
                    <a:pt x="1005827" y="267335"/>
                  </a:lnTo>
                  <a:lnTo>
                    <a:pt x="980770" y="228473"/>
                  </a:lnTo>
                  <a:lnTo>
                    <a:pt x="952576" y="191998"/>
                  </a:lnTo>
                  <a:lnTo>
                    <a:pt x="921423" y="158089"/>
                  </a:lnTo>
                  <a:lnTo>
                    <a:pt x="887514" y="126949"/>
                  </a:lnTo>
                  <a:lnTo>
                    <a:pt x="851039" y="98742"/>
                  </a:lnTo>
                  <a:lnTo>
                    <a:pt x="812177" y="73698"/>
                  </a:lnTo>
                  <a:lnTo>
                    <a:pt x="771144" y="51968"/>
                  </a:lnTo>
                  <a:lnTo>
                    <a:pt x="728091" y="33769"/>
                  </a:lnTo>
                  <a:lnTo>
                    <a:pt x="683247" y="19278"/>
                  </a:lnTo>
                  <a:lnTo>
                    <a:pt x="636778" y="8699"/>
                  </a:lnTo>
                  <a:lnTo>
                    <a:pt x="588886" y="2209"/>
                  </a:lnTo>
                  <a:lnTo>
                    <a:pt x="539762" y="0"/>
                  </a:lnTo>
                  <a:lnTo>
                    <a:pt x="490626" y="2209"/>
                  </a:lnTo>
                  <a:lnTo>
                    <a:pt x="442734" y="8699"/>
                  </a:lnTo>
                  <a:lnTo>
                    <a:pt x="396265" y="19278"/>
                  </a:lnTo>
                  <a:lnTo>
                    <a:pt x="351421" y="33769"/>
                  </a:lnTo>
                  <a:lnTo>
                    <a:pt x="308381" y="51968"/>
                  </a:lnTo>
                  <a:lnTo>
                    <a:pt x="267335" y="73698"/>
                  </a:lnTo>
                  <a:lnTo>
                    <a:pt x="228473" y="98742"/>
                  </a:lnTo>
                  <a:lnTo>
                    <a:pt x="191998" y="126949"/>
                  </a:lnTo>
                  <a:lnTo>
                    <a:pt x="158089" y="158089"/>
                  </a:lnTo>
                  <a:lnTo>
                    <a:pt x="126949" y="191998"/>
                  </a:lnTo>
                  <a:lnTo>
                    <a:pt x="98755" y="228473"/>
                  </a:lnTo>
                  <a:lnTo>
                    <a:pt x="73698" y="267335"/>
                  </a:lnTo>
                  <a:lnTo>
                    <a:pt x="51968" y="308381"/>
                  </a:lnTo>
                  <a:lnTo>
                    <a:pt x="33769" y="351421"/>
                  </a:lnTo>
                  <a:lnTo>
                    <a:pt x="19278" y="396265"/>
                  </a:lnTo>
                  <a:lnTo>
                    <a:pt x="8699" y="442734"/>
                  </a:lnTo>
                  <a:lnTo>
                    <a:pt x="2209" y="490626"/>
                  </a:lnTo>
                  <a:lnTo>
                    <a:pt x="0" y="539762"/>
                  </a:lnTo>
                  <a:lnTo>
                    <a:pt x="2209" y="588886"/>
                  </a:lnTo>
                  <a:lnTo>
                    <a:pt x="8699" y="636778"/>
                  </a:lnTo>
                  <a:lnTo>
                    <a:pt x="19278" y="683247"/>
                  </a:lnTo>
                  <a:lnTo>
                    <a:pt x="33769" y="728091"/>
                  </a:lnTo>
                  <a:lnTo>
                    <a:pt x="51968" y="771144"/>
                  </a:lnTo>
                  <a:lnTo>
                    <a:pt x="73698" y="812177"/>
                  </a:lnTo>
                  <a:lnTo>
                    <a:pt x="98755" y="851039"/>
                  </a:lnTo>
                  <a:lnTo>
                    <a:pt x="126949" y="887514"/>
                  </a:lnTo>
                  <a:lnTo>
                    <a:pt x="158089" y="921423"/>
                  </a:lnTo>
                  <a:lnTo>
                    <a:pt x="191998" y="952576"/>
                  </a:lnTo>
                  <a:lnTo>
                    <a:pt x="228473" y="980770"/>
                  </a:lnTo>
                  <a:lnTo>
                    <a:pt x="267335" y="1005827"/>
                  </a:lnTo>
                  <a:lnTo>
                    <a:pt x="308381" y="1027544"/>
                  </a:lnTo>
                  <a:lnTo>
                    <a:pt x="351421" y="1045743"/>
                  </a:lnTo>
                  <a:lnTo>
                    <a:pt x="396265" y="1060234"/>
                  </a:lnTo>
                  <a:lnTo>
                    <a:pt x="442734" y="1070825"/>
                  </a:lnTo>
                  <a:lnTo>
                    <a:pt x="490626" y="1077315"/>
                  </a:lnTo>
                  <a:lnTo>
                    <a:pt x="539762" y="1079512"/>
                  </a:lnTo>
                  <a:lnTo>
                    <a:pt x="542963" y="1079512"/>
                  </a:lnTo>
                  <a:lnTo>
                    <a:pt x="1001293" y="819797"/>
                  </a:lnTo>
                  <a:lnTo>
                    <a:pt x="1024331" y="777824"/>
                  </a:lnTo>
                  <a:lnTo>
                    <a:pt x="1043647" y="733691"/>
                  </a:lnTo>
                  <a:lnTo>
                    <a:pt x="1059027" y="687616"/>
                  </a:lnTo>
                  <a:lnTo>
                    <a:pt x="1070267" y="639787"/>
                  </a:lnTo>
                  <a:lnTo>
                    <a:pt x="1075194" y="604558"/>
                  </a:lnTo>
                  <a:lnTo>
                    <a:pt x="1075194" y="475018"/>
                  </a:lnTo>
                  <a:close/>
                </a:path>
              </a:pathLst>
            </a:custGeom>
            <a:solidFill>
              <a:srgbClr val="1707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855806" y="1676773"/>
              <a:ext cx="450850" cy="268605"/>
            </a:xfrm>
            <a:custGeom>
              <a:avLst/>
              <a:gdLst/>
              <a:ahLst/>
              <a:cxnLst/>
              <a:rect l="l" t="t" r="r" b="b"/>
              <a:pathLst>
                <a:path w="450850" h="268605">
                  <a:moveTo>
                    <a:pt x="0" y="268381"/>
                  </a:moveTo>
                  <a:lnTo>
                    <a:pt x="17350" y="223575"/>
                  </a:lnTo>
                  <a:lnTo>
                    <a:pt x="40284" y="181540"/>
                  </a:lnTo>
                  <a:lnTo>
                    <a:pt x="68340" y="142734"/>
                  </a:lnTo>
                  <a:lnTo>
                    <a:pt x="101058" y="107616"/>
                  </a:lnTo>
                  <a:lnTo>
                    <a:pt x="137976" y="76642"/>
                  </a:lnTo>
                  <a:lnTo>
                    <a:pt x="178636" y="50273"/>
                  </a:lnTo>
                  <a:lnTo>
                    <a:pt x="222575" y="28966"/>
                  </a:lnTo>
                  <a:lnTo>
                    <a:pt x="269335" y="13179"/>
                  </a:lnTo>
                  <a:lnTo>
                    <a:pt x="318453" y="3371"/>
                  </a:lnTo>
                  <a:lnTo>
                    <a:pt x="369470" y="0"/>
                  </a:lnTo>
                  <a:lnTo>
                    <a:pt x="390736" y="443"/>
                  </a:lnTo>
                  <a:lnTo>
                    <a:pt x="410744" y="1882"/>
                  </a:lnTo>
                  <a:lnTo>
                    <a:pt x="430390" y="4484"/>
                  </a:lnTo>
                  <a:lnTo>
                    <a:pt x="450571" y="8413"/>
                  </a:lnTo>
                  <a:lnTo>
                    <a:pt x="0" y="2683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24502" y="883596"/>
              <a:ext cx="1040765" cy="1043940"/>
            </a:xfrm>
            <a:custGeom>
              <a:avLst/>
              <a:gdLst/>
              <a:ahLst/>
              <a:cxnLst/>
              <a:rect l="l" t="t" r="r" b="b"/>
              <a:pathLst>
                <a:path w="1040765" h="1043939">
                  <a:moveTo>
                    <a:pt x="520057" y="1043498"/>
                  </a:moveTo>
                  <a:lnTo>
                    <a:pt x="514681" y="1043498"/>
                  </a:lnTo>
                  <a:lnTo>
                    <a:pt x="485820" y="1042671"/>
                  </a:lnTo>
                  <a:lnTo>
                    <a:pt x="427453" y="1036122"/>
                  </a:lnTo>
                  <a:lnTo>
                    <a:pt x="353426" y="1018210"/>
                  </a:lnTo>
                  <a:lnTo>
                    <a:pt x="310155" y="1002217"/>
                  </a:lnTo>
                  <a:lnTo>
                    <a:pt x="268849" y="982512"/>
                  </a:lnTo>
                  <a:lnTo>
                    <a:pt x="229598" y="959140"/>
                  </a:lnTo>
                  <a:lnTo>
                    <a:pt x="192492" y="932148"/>
                  </a:lnTo>
                  <a:lnTo>
                    <a:pt x="152367" y="895774"/>
                  </a:lnTo>
                  <a:lnTo>
                    <a:pt x="114674" y="853058"/>
                  </a:lnTo>
                  <a:lnTo>
                    <a:pt x="83999" y="810251"/>
                  </a:lnTo>
                  <a:lnTo>
                    <a:pt x="57906" y="765113"/>
                  </a:lnTo>
                  <a:lnTo>
                    <a:pt x="36485" y="717804"/>
                  </a:lnTo>
                  <a:lnTo>
                    <a:pt x="19823" y="668487"/>
                  </a:lnTo>
                  <a:lnTo>
                    <a:pt x="5325" y="599057"/>
                  </a:lnTo>
                  <a:lnTo>
                    <a:pt x="0" y="526519"/>
                  </a:lnTo>
                  <a:lnTo>
                    <a:pt x="536" y="497354"/>
                  </a:lnTo>
                  <a:lnTo>
                    <a:pt x="6273" y="439793"/>
                  </a:lnTo>
                  <a:lnTo>
                    <a:pt x="19741" y="378156"/>
                  </a:lnTo>
                  <a:lnTo>
                    <a:pt x="42941" y="313381"/>
                  </a:lnTo>
                  <a:lnTo>
                    <a:pt x="86017" y="234414"/>
                  </a:lnTo>
                  <a:lnTo>
                    <a:pt x="119148" y="190062"/>
                  </a:lnTo>
                  <a:lnTo>
                    <a:pt x="157050" y="149366"/>
                  </a:lnTo>
                  <a:lnTo>
                    <a:pt x="199592" y="112475"/>
                  </a:lnTo>
                  <a:lnTo>
                    <a:pt x="255355" y="74341"/>
                  </a:lnTo>
                  <a:lnTo>
                    <a:pt x="314595" y="43810"/>
                  </a:lnTo>
                  <a:lnTo>
                    <a:pt x="388034" y="18053"/>
                  </a:lnTo>
                  <a:lnTo>
                    <a:pt x="432779" y="7995"/>
                  </a:lnTo>
                  <a:lnTo>
                    <a:pt x="482258" y="1545"/>
                  </a:lnTo>
                  <a:lnTo>
                    <a:pt x="536008" y="0"/>
                  </a:lnTo>
                  <a:lnTo>
                    <a:pt x="593566" y="4655"/>
                  </a:lnTo>
                  <a:lnTo>
                    <a:pt x="647137" y="14995"/>
                  </a:lnTo>
                  <a:lnTo>
                    <a:pt x="699139" y="30953"/>
                  </a:lnTo>
                  <a:lnTo>
                    <a:pt x="749401" y="52468"/>
                  </a:lnTo>
                  <a:lnTo>
                    <a:pt x="797755" y="79477"/>
                  </a:lnTo>
                  <a:lnTo>
                    <a:pt x="849423" y="116380"/>
                  </a:lnTo>
                  <a:lnTo>
                    <a:pt x="895151" y="158115"/>
                  </a:lnTo>
                  <a:lnTo>
                    <a:pt x="940293" y="211974"/>
                  </a:lnTo>
                  <a:lnTo>
                    <a:pt x="977524" y="271559"/>
                  </a:lnTo>
                  <a:lnTo>
                    <a:pt x="1002104" y="324817"/>
                  </a:lnTo>
                  <a:lnTo>
                    <a:pt x="1020866" y="381185"/>
                  </a:lnTo>
                  <a:lnTo>
                    <a:pt x="1035605" y="453647"/>
                  </a:lnTo>
                  <a:lnTo>
                    <a:pt x="1040402" y="525493"/>
                  </a:lnTo>
                  <a:lnTo>
                    <a:pt x="1037121" y="581417"/>
                  </a:lnTo>
                  <a:lnTo>
                    <a:pt x="1028681" y="633033"/>
                  </a:lnTo>
                  <a:lnTo>
                    <a:pt x="1016325" y="680030"/>
                  </a:lnTo>
                  <a:lnTo>
                    <a:pt x="1001299" y="722095"/>
                  </a:lnTo>
                  <a:lnTo>
                    <a:pt x="984845" y="758916"/>
                  </a:lnTo>
                  <a:lnTo>
                    <a:pt x="984469" y="750234"/>
                  </a:lnTo>
                  <a:lnTo>
                    <a:pt x="1003685" y="704484"/>
                  </a:lnTo>
                  <a:lnTo>
                    <a:pt x="1020151" y="651413"/>
                  </a:lnTo>
                  <a:lnTo>
                    <a:pt x="1031733" y="591557"/>
                  </a:lnTo>
                  <a:lnTo>
                    <a:pt x="1036298" y="525452"/>
                  </a:lnTo>
                  <a:lnTo>
                    <a:pt x="1035574" y="496901"/>
                  </a:lnTo>
                  <a:lnTo>
                    <a:pt x="1025391" y="417708"/>
                  </a:lnTo>
                  <a:lnTo>
                    <a:pt x="1013499" y="370067"/>
                  </a:lnTo>
                  <a:lnTo>
                    <a:pt x="995450" y="319066"/>
                  </a:lnTo>
                  <a:lnTo>
                    <a:pt x="970027" y="266204"/>
                  </a:lnTo>
                  <a:lnTo>
                    <a:pt x="936015" y="212984"/>
                  </a:lnTo>
                  <a:lnTo>
                    <a:pt x="892195" y="160906"/>
                  </a:lnTo>
                  <a:lnTo>
                    <a:pt x="844449" y="117742"/>
                  </a:lnTo>
                  <a:lnTo>
                    <a:pt x="808876" y="91743"/>
                  </a:lnTo>
                  <a:lnTo>
                    <a:pt x="765758" y="65677"/>
                  </a:lnTo>
                  <a:lnTo>
                    <a:pt x="715285" y="41699"/>
                  </a:lnTo>
                  <a:lnTo>
                    <a:pt x="657646" y="21967"/>
                  </a:lnTo>
                  <a:lnTo>
                    <a:pt x="593032" y="8636"/>
                  </a:lnTo>
                  <a:lnTo>
                    <a:pt x="535932" y="4016"/>
                  </a:lnTo>
                  <a:lnTo>
                    <a:pt x="482609" y="5550"/>
                  </a:lnTo>
                  <a:lnTo>
                    <a:pt x="433523" y="11950"/>
                  </a:lnTo>
                  <a:lnTo>
                    <a:pt x="389133" y="21928"/>
                  </a:lnTo>
                  <a:lnTo>
                    <a:pt x="349898" y="34195"/>
                  </a:lnTo>
                  <a:lnTo>
                    <a:pt x="285971" y="61877"/>
                  </a:lnTo>
                  <a:lnTo>
                    <a:pt x="250763" y="81767"/>
                  </a:lnTo>
                  <a:lnTo>
                    <a:pt x="212375" y="107724"/>
                  </a:lnTo>
                  <a:lnTo>
                    <a:pt x="172531" y="140338"/>
                  </a:lnTo>
                  <a:lnTo>
                    <a:pt x="132953" y="180201"/>
                  </a:lnTo>
                  <a:lnTo>
                    <a:pt x="95362" y="227903"/>
                  </a:lnTo>
                  <a:lnTo>
                    <a:pt x="61482" y="284036"/>
                  </a:lnTo>
                  <a:lnTo>
                    <a:pt x="34639" y="345240"/>
                  </a:lnTo>
                  <a:lnTo>
                    <a:pt x="17156" y="404793"/>
                  </a:lnTo>
                  <a:lnTo>
                    <a:pt x="7516" y="461618"/>
                  </a:lnTo>
                  <a:lnTo>
                    <a:pt x="4201" y="514642"/>
                  </a:lnTo>
                  <a:lnTo>
                    <a:pt x="5694" y="562788"/>
                  </a:lnTo>
                  <a:lnTo>
                    <a:pt x="10478" y="604982"/>
                  </a:lnTo>
                  <a:lnTo>
                    <a:pt x="23846" y="667215"/>
                  </a:lnTo>
                  <a:lnTo>
                    <a:pt x="48233" y="735015"/>
                  </a:lnTo>
                  <a:lnTo>
                    <a:pt x="78191" y="792992"/>
                  </a:lnTo>
                  <a:lnTo>
                    <a:pt x="110790" y="841253"/>
                  </a:lnTo>
                  <a:lnTo>
                    <a:pt x="143099" y="879906"/>
                  </a:lnTo>
                  <a:lnTo>
                    <a:pt x="172185" y="909060"/>
                  </a:lnTo>
                  <a:lnTo>
                    <a:pt x="252127" y="968149"/>
                  </a:lnTo>
                  <a:lnTo>
                    <a:pt x="309176" y="997003"/>
                  </a:lnTo>
                  <a:lnTo>
                    <a:pt x="364423" y="1016951"/>
                  </a:lnTo>
                  <a:lnTo>
                    <a:pt x="416030" y="1029558"/>
                  </a:lnTo>
                  <a:lnTo>
                    <a:pt x="462156" y="1036389"/>
                  </a:lnTo>
                  <a:lnTo>
                    <a:pt x="500961" y="1039009"/>
                  </a:lnTo>
                  <a:lnTo>
                    <a:pt x="530605" y="1038983"/>
                  </a:lnTo>
                  <a:lnTo>
                    <a:pt x="530728" y="1043088"/>
                  </a:lnTo>
                  <a:lnTo>
                    <a:pt x="525434" y="1043416"/>
                  </a:lnTo>
                  <a:lnTo>
                    <a:pt x="520057" y="1043498"/>
                  </a:lnTo>
                  <a:close/>
                </a:path>
              </a:pathLst>
            </a:custGeom>
            <a:solidFill>
              <a:srgbClr val="1707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9304966" y="2129113"/>
            <a:ext cx="1075690" cy="1080135"/>
            <a:chOff x="9304966" y="2129113"/>
            <a:chExt cx="1075690" cy="1080135"/>
          </a:xfrm>
        </p:grpSpPr>
        <p:sp>
          <p:nvSpPr>
            <p:cNvPr id="10" name="object 10"/>
            <p:cNvSpPr/>
            <p:nvPr/>
          </p:nvSpPr>
          <p:spPr>
            <a:xfrm>
              <a:off x="9304966" y="2129113"/>
              <a:ext cx="1075690" cy="1080135"/>
            </a:xfrm>
            <a:custGeom>
              <a:avLst/>
              <a:gdLst/>
              <a:ahLst/>
              <a:cxnLst/>
              <a:rect l="l" t="t" r="r" b="b"/>
              <a:pathLst>
                <a:path w="1075690" h="1080135">
                  <a:moveTo>
                    <a:pt x="542959" y="1079516"/>
                  </a:moveTo>
                  <a:lnTo>
                    <a:pt x="539758" y="1079516"/>
                  </a:lnTo>
                  <a:lnTo>
                    <a:pt x="490630" y="1077311"/>
                  </a:lnTo>
                  <a:lnTo>
                    <a:pt x="442737" y="1070820"/>
                  </a:lnTo>
                  <a:lnTo>
                    <a:pt x="396270" y="1060235"/>
                  </a:lnTo>
                  <a:lnTo>
                    <a:pt x="351420" y="1045747"/>
                  </a:lnTo>
                  <a:lnTo>
                    <a:pt x="308378" y="1027546"/>
                  </a:lnTo>
                  <a:lnTo>
                    <a:pt x="267333" y="1005823"/>
                  </a:lnTo>
                  <a:lnTo>
                    <a:pt x="228477" y="980767"/>
                  </a:lnTo>
                  <a:lnTo>
                    <a:pt x="192000" y="952571"/>
                  </a:lnTo>
                  <a:lnTo>
                    <a:pt x="158093" y="921423"/>
                  </a:lnTo>
                  <a:lnTo>
                    <a:pt x="126945" y="887516"/>
                  </a:lnTo>
                  <a:lnTo>
                    <a:pt x="98749" y="851039"/>
                  </a:lnTo>
                  <a:lnTo>
                    <a:pt x="73693" y="812183"/>
                  </a:lnTo>
                  <a:lnTo>
                    <a:pt x="51970" y="771138"/>
                  </a:lnTo>
                  <a:lnTo>
                    <a:pt x="33769" y="728096"/>
                  </a:lnTo>
                  <a:lnTo>
                    <a:pt x="19280" y="683246"/>
                  </a:lnTo>
                  <a:lnTo>
                    <a:pt x="8696" y="636779"/>
                  </a:lnTo>
                  <a:lnTo>
                    <a:pt x="2205" y="588886"/>
                  </a:lnTo>
                  <a:lnTo>
                    <a:pt x="0" y="539758"/>
                  </a:lnTo>
                  <a:lnTo>
                    <a:pt x="2205" y="490630"/>
                  </a:lnTo>
                  <a:lnTo>
                    <a:pt x="8696" y="442737"/>
                  </a:lnTo>
                  <a:lnTo>
                    <a:pt x="19280" y="396270"/>
                  </a:lnTo>
                  <a:lnTo>
                    <a:pt x="33769" y="351420"/>
                  </a:lnTo>
                  <a:lnTo>
                    <a:pt x="51970" y="308378"/>
                  </a:lnTo>
                  <a:lnTo>
                    <a:pt x="73693" y="267333"/>
                  </a:lnTo>
                  <a:lnTo>
                    <a:pt x="98749" y="228477"/>
                  </a:lnTo>
                  <a:lnTo>
                    <a:pt x="126945" y="192000"/>
                  </a:lnTo>
                  <a:lnTo>
                    <a:pt x="158093" y="158093"/>
                  </a:lnTo>
                  <a:lnTo>
                    <a:pt x="192000" y="126945"/>
                  </a:lnTo>
                  <a:lnTo>
                    <a:pt x="228477" y="98749"/>
                  </a:lnTo>
                  <a:lnTo>
                    <a:pt x="267333" y="73693"/>
                  </a:lnTo>
                  <a:lnTo>
                    <a:pt x="308378" y="51970"/>
                  </a:lnTo>
                  <a:lnTo>
                    <a:pt x="351420" y="33769"/>
                  </a:lnTo>
                  <a:lnTo>
                    <a:pt x="396270" y="19280"/>
                  </a:lnTo>
                  <a:lnTo>
                    <a:pt x="442737" y="8696"/>
                  </a:lnTo>
                  <a:lnTo>
                    <a:pt x="490630" y="2205"/>
                  </a:lnTo>
                  <a:lnTo>
                    <a:pt x="539758" y="0"/>
                  </a:lnTo>
                  <a:lnTo>
                    <a:pt x="588886" y="2205"/>
                  </a:lnTo>
                  <a:lnTo>
                    <a:pt x="636779" y="8696"/>
                  </a:lnTo>
                  <a:lnTo>
                    <a:pt x="683246" y="19280"/>
                  </a:lnTo>
                  <a:lnTo>
                    <a:pt x="728096" y="33769"/>
                  </a:lnTo>
                  <a:lnTo>
                    <a:pt x="771138" y="51970"/>
                  </a:lnTo>
                  <a:lnTo>
                    <a:pt x="812183" y="73693"/>
                  </a:lnTo>
                  <a:lnTo>
                    <a:pt x="851039" y="98749"/>
                  </a:lnTo>
                  <a:lnTo>
                    <a:pt x="887516" y="126945"/>
                  </a:lnTo>
                  <a:lnTo>
                    <a:pt x="921423" y="158093"/>
                  </a:lnTo>
                  <a:lnTo>
                    <a:pt x="952571" y="192000"/>
                  </a:lnTo>
                  <a:lnTo>
                    <a:pt x="980767" y="228477"/>
                  </a:lnTo>
                  <a:lnTo>
                    <a:pt x="1005823" y="267333"/>
                  </a:lnTo>
                  <a:lnTo>
                    <a:pt x="1027546" y="308378"/>
                  </a:lnTo>
                  <a:lnTo>
                    <a:pt x="1045747" y="351420"/>
                  </a:lnTo>
                  <a:lnTo>
                    <a:pt x="1060235" y="396270"/>
                  </a:lnTo>
                  <a:lnTo>
                    <a:pt x="1070820" y="442737"/>
                  </a:lnTo>
                  <a:lnTo>
                    <a:pt x="1075195" y="475022"/>
                  </a:lnTo>
                  <a:lnTo>
                    <a:pt x="1075195" y="604560"/>
                  </a:lnTo>
                  <a:lnTo>
                    <a:pt x="1059026" y="687611"/>
                  </a:lnTo>
                  <a:lnTo>
                    <a:pt x="1043642" y="733694"/>
                  </a:lnTo>
                  <a:lnTo>
                    <a:pt x="1024327" y="777826"/>
                  </a:lnTo>
                  <a:lnTo>
                    <a:pt x="1001288" y="819795"/>
                  </a:lnTo>
                  <a:lnTo>
                    <a:pt x="549321" y="1079434"/>
                  </a:lnTo>
                  <a:lnTo>
                    <a:pt x="542959" y="1079516"/>
                  </a:lnTo>
                  <a:close/>
                </a:path>
              </a:pathLst>
            </a:custGeom>
            <a:solidFill>
              <a:srgbClr val="1707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856627" y="2930110"/>
              <a:ext cx="450215" cy="276225"/>
            </a:xfrm>
            <a:custGeom>
              <a:avLst/>
              <a:gdLst/>
              <a:ahLst/>
              <a:cxnLst/>
              <a:rect l="l" t="t" r="r" b="b"/>
              <a:pathLst>
                <a:path w="450215" h="276225">
                  <a:moveTo>
                    <a:pt x="0" y="275974"/>
                  </a:moveTo>
                  <a:lnTo>
                    <a:pt x="13144" y="227094"/>
                  </a:lnTo>
                  <a:lnTo>
                    <a:pt x="31265" y="183149"/>
                  </a:lnTo>
                  <a:lnTo>
                    <a:pt x="53996" y="144081"/>
                  </a:lnTo>
                  <a:lnTo>
                    <a:pt x="80970" y="109830"/>
                  </a:lnTo>
                  <a:lnTo>
                    <a:pt x="111819" y="80337"/>
                  </a:lnTo>
                  <a:lnTo>
                    <a:pt x="146177" y="55543"/>
                  </a:lnTo>
                  <a:lnTo>
                    <a:pt x="183675" y="35390"/>
                  </a:lnTo>
                  <a:lnTo>
                    <a:pt x="223947" y="19818"/>
                  </a:lnTo>
                  <a:lnTo>
                    <a:pt x="266625" y="8768"/>
                  </a:lnTo>
                  <a:lnTo>
                    <a:pt x="311342" y="2182"/>
                  </a:lnTo>
                  <a:lnTo>
                    <a:pt x="357732" y="0"/>
                  </a:lnTo>
                  <a:lnTo>
                    <a:pt x="449750" y="18551"/>
                  </a:lnTo>
                  <a:lnTo>
                    <a:pt x="0" y="275974"/>
                  </a:lnTo>
                  <a:close/>
                </a:path>
              </a:pathLst>
            </a:custGeom>
            <a:solidFill>
              <a:srgbClr val="127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855806" y="2940248"/>
              <a:ext cx="450850" cy="268605"/>
            </a:xfrm>
            <a:custGeom>
              <a:avLst/>
              <a:gdLst/>
              <a:ahLst/>
              <a:cxnLst/>
              <a:rect l="l" t="t" r="r" b="b"/>
              <a:pathLst>
                <a:path w="450850" h="268605">
                  <a:moveTo>
                    <a:pt x="0" y="268381"/>
                  </a:moveTo>
                  <a:lnTo>
                    <a:pt x="17350" y="223575"/>
                  </a:lnTo>
                  <a:lnTo>
                    <a:pt x="40284" y="181540"/>
                  </a:lnTo>
                  <a:lnTo>
                    <a:pt x="68340" y="142734"/>
                  </a:lnTo>
                  <a:lnTo>
                    <a:pt x="101058" y="107616"/>
                  </a:lnTo>
                  <a:lnTo>
                    <a:pt x="137976" y="76642"/>
                  </a:lnTo>
                  <a:lnTo>
                    <a:pt x="178636" y="50273"/>
                  </a:lnTo>
                  <a:lnTo>
                    <a:pt x="222575" y="28966"/>
                  </a:lnTo>
                  <a:lnTo>
                    <a:pt x="269335" y="13179"/>
                  </a:lnTo>
                  <a:lnTo>
                    <a:pt x="318453" y="3371"/>
                  </a:lnTo>
                  <a:lnTo>
                    <a:pt x="369470" y="0"/>
                  </a:lnTo>
                  <a:lnTo>
                    <a:pt x="390736" y="443"/>
                  </a:lnTo>
                  <a:lnTo>
                    <a:pt x="410744" y="1882"/>
                  </a:lnTo>
                  <a:lnTo>
                    <a:pt x="430390" y="4484"/>
                  </a:lnTo>
                  <a:lnTo>
                    <a:pt x="450571" y="8413"/>
                  </a:lnTo>
                  <a:lnTo>
                    <a:pt x="0" y="2683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324502" y="2147071"/>
              <a:ext cx="1040765" cy="1043940"/>
            </a:xfrm>
            <a:custGeom>
              <a:avLst/>
              <a:gdLst/>
              <a:ahLst/>
              <a:cxnLst/>
              <a:rect l="l" t="t" r="r" b="b"/>
              <a:pathLst>
                <a:path w="1040765" h="1043939">
                  <a:moveTo>
                    <a:pt x="520057" y="1043498"/>
                  </a:moveTo>
                  <a:lnTo>
                    <a:pt x="514681" y="1043498"/>
                  </a:lnTo>
                  <a:lnTo>
                    <a:pt x="485820" y="1042671"/>
                  </a:lnTo>
                  <a:lnTo>
                    <a:pt x="427453" y="1036122"/>
                  </a:lnTo>
                  <a:lnTo>
                    <a:pt x="353426" y="1018210"/>
                  </a:lnTo>
                  <a:lnTo>
                    <a:pt x="310155" y="1002217"/>
                  </a:lnTo>
                  <a:lnTo>
                    <a:pt x="268849" y="982512"/>
                  </a:lnTo>
                  <a:lnTo>
                    <a:pt x="229598" y="959140"/>
                  </a:lnTo>
                  <a:lnTo>
                    <a:pt x="192492" y="932148"/>
                  </a:lnTo>
                  <a:lnTo>
                    <a:pt x="152367" y="895774"/>
                  </a:lnTo>
                  <a:lnTo>
                    <a:pt x="114674" y="853058"/>
                  </a:lnTo>
                  <a:lnTo>
                    <a:pt x="83999" y="810251"/>
                  </a:lnTo>
                  <a:lnTo>
                    <a:pt x="57906" y="765113"/>
                  </a:lnTo>
                  <a:lnTo>
                    <a:pt x="36485" y="717804"/>
                  </a:lnTo>
                  <a:lnTo>
                    <a:pt x="19823" y="668487"/>
                  </a:lnTo>
                  <a:lnTo>
                    <a:pt x="5325" y="599057"/>
                  </a:lnTo>
                  <a:lnTo>
                    <a:pt x="0" y="526519"/>
                  </a:lnTo>
                  <a:lnTo>
                    <a:pt x="536" y="497354"/>
                  </a:lnTo>
                  <a:lnTo>
                    <a:pt x="6273" y="439793"/>
                  </a:lnTo>
                  <a:lnTo>
                    <a:pt x="19741" y="378156"/>
                  </a:lnTo>
                  <a:lnTo>
                    <a:pt x="42941" y="313381"/>
                  </a:lnTo>
                  <a:lnTo>
                    <a:pt x="86017" y="234414"/>
                  </a:lnTo>
                  <a:lnTo>
                    <a:pt x="119148" y="190062"/>
                  </a:lnTo>
                  <a:lnTo>
                    <a:pt x="157050" y="149366"/>
                  </a:lnTo>
                  <a:lnTo>
                    <a:pt x="199592" y="112475"/>
                  </a:lnTo>
                  <a:lnTo>
                    <a:pt x="255355" y="74341"/>
                  </a:lnTo>
                  <a:lnTo>
                    <a:pt x="314595" y="43810"/>
                  </a:lnTo>
                  <a:lnTo>
                    <a:pt x="388034" y="18053"/>
                  </a:lnTo>
                  <a:lnTo>
                    <a:pt x="432779" y="7995"/>
                  </a:lnTo>
                  <a:lnTo>
                    <a:pt x="482258" y="1545"/>
                  </a:lnTo>
                  <a:lnTo>
                    <a:pt x="536008" y="0"/>
                  </a:lnTo>
                  <a:lnTo>
                    <a:pt x="593566" y="4655"/>
                  </a:lnTo>
                  <a:lnTo>
                    <a:pt x="647137" y="14995"/>
                  </a:lnTo>
                  <a:lnTo>
                    <a:pt x="699139" y="30953"/>
                  </a:lnTo>
                  <a:lnTo>
                    <a:pt x="749401" y="52468"/>
                  </a:lnTo>
                  <a:lnTo>
                    <a:pt x="797755" y="79477"/>
                  </a:lnTo>
                  <a:lnTo>
                    <a:pt x="849423" y="116380"/>
                  </a:lnTo>
                  <a:lnTo>
                    <a:pt x="895151" y="158115"/>
                  </a:lnTo>
                  <a:lnTo>
                    <a:pt x="940293" y="211974"/>
                  </a:lnTo>
                  <a:lnTo>
                    <a:pt x="977524" y="271559"/>
                  </a:lnTo>
                  <a:lnTo>
                    <a:pt x="1002104" y="324817"/>
                  </a:lnTo>
                  <a:lnTo>
                    <a:pt x="1020866" y="381185"/>
                  </a:lnTo>
                  <a:lnTo>
                    <a:pt x="1035605" y="453647"/>
                  </a:lnTo>
                  <a:lnTo>
                    <a:pt x="1040402" y="525493"/>
                  </a:lnTo>
                  <a:lnTo>
                    <a:pt x="1037121" y="581417"/>
                  </a:lnTo>
                  <a:lnTo>
                    <a:pt x="1028681" y="633033"/>
                  </a:lnTo>
                  <a:lnTo>
                    <a:pt x="1016325" y="680030"/>
                  </a:lnTo>
                  <a:lnTo>
                    <a:pt x="1001299" y="722095"/>
                  </a:lnTo>
                  <a:lnTo>
                    <a:pt x="984845" y="758916"/>
                  </a:lnTo>
                  <a:lnTo>
                    <a:pt x="984469" y="750234"/>
                  </a:lnTo>
                  <a:lnTo>
                    <a:pt x="1003685" y="704484"/>
                  </a:lnTo>
                  <a:lnTo>
                    <a:pt x="1020151" y="651413"/>
                  </a:lnTo>
                  <a:lnTo>
                    <a:pt x="1031733" y="591557"/>
                  </a:lnTo>
                  <a:lnTo>
                    <a:pt x="1036298" y="525452"/>
                  </a:lnTo>
                  <a:lnTo>
                    <a:pt x="1035574" y="496901"/>
                  </a:lnTo>
                  <a:lnTo>
                    <a:pt x="1025391" y="417708"/>
                  </a:lnTo>
                  <a:lnTo>
                    <a:pt x="1013499" y="370067"/>
                  </a:lnTo>
                  <a:lnTo>
                    <a:pt x="995450" y="319066"/>
                  </a:lnTo>
                  <a:lnTo>
                    <a:pt x="970027" y="266204"/>
                  </a:lnTo>
                  <a:lnTo>
                    <a:pt x="936015" y="212984"/>
                  </a:lnTo>
                  <a:lnTo>
                    <a:pt x="892195" y="160906"/>
                  </a:lnTo>
                  <a:lnTo>
                    <a:pt x="844449" y="117742"/>
                  </a:lnTo>
                  <a:lnTo>
                    <a:pt x="808876" y="91743"/>
                  </a:lnTo>
                  <a:lnTo>
                    <a:pt x="765758" y="65677"/>
                  </a:lnTo>
                  <a:lnTo>
                    <a:pt x="715285" y="41699"/>
                  </a:lnTo>
                  <a:lnTo>
                    <a:pt x="657646" y="21967"/>
                  </a:lnTo>
                  <a:lnTo>
                    <a:pt x="593032" y="8636"/>
                  </a:lnTo>
                  <a:lnTo>
                    <a:pt x="535932" y="4016"/>
                  </a:lnTo>
                  <a:lnTo>
                    <a:pt x="482609" y="5550"/>
                  </a:lnTo>
                  <a:lnTo>
                    <a:pt x="433523" y="11950"/>
                  </a:lnTo>
                  <a:lnTo>
                    <a:pt x="389133" y="21928"/>
                  </a:lnTo>
                  <a:lnTo>
                    <a:pt x="349898" y="34195"/>
                  </a:lnTo>
                  <a:lnTo>
                    <a:pt x="285971" y="61877"/>
                  </a:lnTo>
                  <a:lnTo>
                    <a:pt x="250763" y="81767"/>
                  </a:lnTo>
                  <a:lnTo>
                    <a:pt x="212375" y="107724"/>
                  </a:lnTo>
                  <a:lnTo>
                    <a:pt x="172531" y="140338"/>
                  </a:lnTo>
                  <a:lnTo>
                    <a:pt x="132953" y="180201"/>
                  </a:lnTo>
                  <a:lnTo>
                    <a:pt x="95362" y="227903"/>
                  </a:lnTo>
                  <a:lnTo>
                    <a:pt x="61482" y="284036"/>
                  </a:lnTo>
                  <a:lnTo>
                    <a:pt x="34639" y="345240"/>
                  </a:lnTo>
                  <a:lnTo>
                    <a:pt x="17156" y="404793"/>
                  </a:lnTo>
                  <a:lnTo>
                    <a:pt x="7516" y="461618"/>
                  </a:lnTo>
                  <a:lnTo>
                    <a:pt x="4201" y="514642"/>
                  </a:lnTo>
                  <a:lnTo>
                    <a:pt x="5694" y="562788"/>
                  </a:lnTo>
                  <a:lnTo>
                    <a:pt x="10478" y="604982"/>
                  </a:lnTo>
                  <a:lnTo>
                    <a:pt x="23846" y="667215"/>
                  </a:lnTo>
                  <a:lnTo>
                    <a:pt x="48233" y="735015"/>
                  </a:lnTo>
                  <a:lnTo>
                    <a:pt x="78191" y="792992"/>
                  </a:lnTo>
                  <a:lnTo>
                    <a:pt x="110790" y="841253"/>
                  </a:lnTo>
                  <a:lnTo>
                    <a:pt x="143099" y="879906"/>
                  </a:lnTo>
                  <a:lnTo>
                    <a:pt x="172185" y="909060"/>
                  </a:lnTo>
                  <a:lnTo>
                    <a:pt x="252127" y="968149"/>
                  </a:lnTo>
                  <a:lnTo>
                    <a:pt x="309176" y="997003"/>
                  </a:lnTo>
                  <a:lnTo>
                    <a:pt x="364423" y="1016951"/>
                  </a:lnTo>
                  <a:lnTo>
                    <a:pt x="416030" y="1029558"/>
                  </a:lnTo>
                  <a:lnTo>
                    <a:pt x="462156" y="1036389"/>
                  </a:lnTo>
                  <a:lnTo>
                    <a:pt x="500961" y="1039009"/>
                  </a:lnTo>
                  <a:lnTo>
                    <a:pt x="530605" y="1038983"/>
                  </a:lnTo>
                  <a:lnTo>
                    <a:pt x="530728" y="1043088"/>
                  </a:lnTo>
                  <a:lnTo>
                    <a:pt x="525434" y="1043416"/>
                  </a:lnTo>
                  <a:lnTo>
                    <a:pt x="520057" y="1043498"/>
                  </a:lnTo>
                  <a:close/>
                </a:path>
              </a:pathLst>
            </a:custGeom>
            <a:solidFill>
              <a:srgbClr val="127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9304966" y="3392630"/>
            <a:ext cx="1075690" cy="1080135"/>
            <a:chOff x="9304966" y="3392630"/>
            <a:chExt cx="1075690" cy="1080135"/>
          </a:xfrm>
        </p:grpSpPr>
        <p:sp>
          <p:nvSpPr>
            <p:cNvPr id="15" name="object 15"/>
            <p:cNvSpPr/>
            <p:nvPr/>
          </p:nvSpPr>
          <p:spPr>
            <a:xfrm>
              <a:off x="9304966" y="3392630"/>
              <a:ext cx="1075690" cy="1080135"/>
            </a:xfrm>
            <a:custGeom>
              <a:avLst/>
              <a:gdLst/>
              <a:ahLst/>
              <a:cxnLst/>
              <a:rect l="l" t="t" r="r" b="b"/>
              <a:pathLst>
                <a:path w="1075690" h="1080135">
                  <a:moveTo>
                    <a:pt x="542959" y="1079516"/>
                  </a:moveTo>
                  <a:lnTo>
                    <a:pt x="539758" y="1079516"/>
                  </a:lnTo>
                  <a:lnTo>
                    <a:pt x="490630" y="1077311"/>
                  </a:lnTo>
                  <a:lnTo>
                    <a:pt x="442737" y="1070820"/>
                  </a:lnTo>
                  <a:lnTo>
                    <a:pt x="396270" y="1060235"/>
                  </a:lnTo>
                  <a:lnTo>
                    <a:pt x="351420" y="1045747"/>
                  </a:lnTo>
                  <a:lnTo>
                    <a:pt x="308378" y="1027546"/>
                  </a:lnTo>
                  <a:lnTo>
                    <a:pt x="267333" y="1005823"/>
                  </a:lnTo>
                  <a:lnTo>
                    <a:pt x="228477" y="980767"/>
                  </a:lnTo>
                  <a:lnTo>
                    <a:pt x="192000" y="952571"/>
                  </a:lnTo>
                  <a:lnTo>
                    <a:pt x="158093" y="921423"/>
                  </a:lnTo>
                  <a:lnTo>
                    <a:pt x="126945" y="887516"/>
                  </a:lnTo>
                  <a:lnTo>
                    <a:pt x="98749" y="851039"/>
                  </a:lnTo>
                  <a:lnTo>
                    <a:pt x="73693" y="812183"/>
                  </a:lnTo>
                  <a:lnTo>
                    <a:pt x="51970" y="771138"/>
                  </a:lnTo>
                  <a:lnTo>
                    <a:pt x="33769" y="728096"/>
                  </a:lnTo>
                  <a:lnTo>
                    <a:pt x="19280" y="683246"/>
                  </a:lnTo>
                  <a:lnTo>
                    <a:pt x="8696" y="636779"/>
                  </a:lnTo>
                  <a:lnTo>
                    <a:pt x="2205" y="588886"/>
                  </a:lnTo>
                  <a:lnTo>
                    <a:pt x="0" y="539758"/>
                  </a:lnTo>
                  <a:lnTo>
                    <a:pt x="2205" y="490630"/>
                  </a:lnTo>
                  <a:lnTo>
                    <a:pt x="8696" y="442737"/>
                  </a:lnTo>
                  <a:lnTo>
                    <a:pt x="19280" y="396270"/>
                  </a:lnTo>
                  <a:lnTo>
                    <a:pt x="33769" y="351420"/>
                  </a:lnTo>
                  <a:lnTo>
                    <a:pt x="51970" y="308378"/>
                  </a:lnTo>
                  <a:lnTo>
                    <a:pt x="73693" y="267333"/>
                  </a:lnTo>
                  <a:lnTo>
                    <a:pt x="98749" y="228477"/>
                  </a:lnTo>
                  <a:lnTo>
                    <a:pt x="126945" y="192000"/>
                  </a:lnTo>
                  <a:lnTo>
                    <a:pt x="158093" y="158093"/>
                  </a:lnTo>
                  <a:lnTo>
                    <a:pt x="192000" y="126945"/>
                  </a:lnTo>
                  <a:lnTo>
                    <a:pt x="228477" y="98749"/>
                  </a:lnTo>
                  <a:lnTo>
                    <a:pt x="267333" y="73693"/>
                  </a:lnTo>
                  <a:lnTo>
                    <a:pt x="308378" y="51970"/>
                  </a:lnTo>
                  <a:lnTo>
                    <a:pt x="351420" y="33769"/>
                  </a:lnTo>
                  <a:lnTo>
                    <a:pt x="396270" y="19280"/>
                  </a:lnTo>
                  <a:lnTo>
                    <a:pt x="442737" y="8696"/>
                  </a:lnTo>
                  <a:lnTo>
                    <a:pt x="490630" y="2205"/>
                  </a:lnTo>
                  <a:lnTo>
                    <a:pt x="539758" y="0"/>
                  </a:lnTo>
                  <a:lnTo>
                    <a:pt x="588886" y="2205"/>
                  </a:lnTo>
                  <a:lnTo>
                    <a:pt x="636779" y="8696"/>
                  </a:lnTo>
                  <a:lnTo>
                    <a:pt x="683246" y="19280"/>
                  </a:lnTo>
                  <a:lnTo>
                    <a:pt x="728096" y="33769"/>
                  </a:lnTo>
                  <a:lnTo>
                    <a:pt x="771138" y="51970"/>
                  </a:lnTo>
                  <a:lnTo>
                    <a:pt x="812183" y="73693"/>
                  </a:lnTo>
                  <a:lnTo>
                    <a:pt x="851039" y="98749"/>
                  </a:lnTo>
                  <a:lnTo>
                    <a:pt x="887516" y="126945"/>
                  </a:lnTo>
                  <a:lnTo>
                    <a:pt x="921423" y="158093"/>
                  </a:lnTo>
                  <a:lnTo>
                    <a:pt x="952571" y="192000"/>
                  </a:lnTo>
                  <a:lnTo>
                    <a:pt x="980767" y="228477"/>
                  </a:lnTo>
                  <a:lnTo>
                    <a:pt x="1005823" y="267333"/>
                  </a:lnTo>
                  <a:lnTo>
                    <a:pt x="1027546" y="308378"/>
                  </a:lnTo>
                  <a:lnTo>
                    <a:pt x="1045747" y="351420"/>
                  </a:lnTo>
                  <a:lnTo>
                    <a:pt x="1060235" y="396270"/>
                  </a:lnTo>
                  <a:lnTo>
                    <a:pt x="1070820" y="442737"/>
                  </a:lnTo>
                  <a:lnTo>
                    <a:pt x="1075195" y="475022"/>
                  </a:lnTo>
                  <a:lnTo>
                    <a:pt x="1075195" y="604560"/>
                  </a:lnTo>
                  <a:lnTo>
                    <a:pt x="1059026" y="687611"/>
                  </a:lnTo>
                  <a:lnTo>
                    <a:pt x="1043642" y="733694"/>
                  </a:lnTo>
                  <a:lnTo>
                    <a:pt x="1024327" y="777826"/>
                  </a:lnTo>
                  <a:lnTo>
                    <a:pt x="1001288" y="819795"/>
                  </a:lnTo>
                  <a:lnTo>
                    <a:pt x="549321" y="1079434"/>
                  </a:lnTo>
                  <a:lnTo>
                    <a:pt x="542959" y="1079516"/>
                  </a:lnTo>
                  <a:close/>
                </a:path>
              </a:pathLst>
            </a:custGeom>
            <a:solidFill>
              <a:srgbClr val="1707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856627" y="4193628"/>
              <a:ext cx="450215" cy="276225"/>
            </a:xfrm>
            <a:custGeom>
              <a:avLst/>
              <a:gdLst/>
              <a:ahLst/>
              <a:cxnLst/>
              <a:rect l="l" t="t" r="r" b="b"/>
              <a:pathLst>
                <a:path w="450215" h="276225">
                  <a:moveTo>
                    <a:pt x="0" y="275974"/>
                  </a:moveTo>
                  <a:lnTo>
                    <a:pt x="13144" y="227094"/>
                  </a:lnTo>
                  <a:lnTo>
                    <a:pt x="31265" y="183149"/>
                  </a:lnTo>
                  <a:lnTo>
                    <a:pt x="53996" y="144081"/>
                  </a:lnTo>
                  <a:lnTo>
                    <a:pt x="80970" y="109830"/>
                  </a:lnTo>
                  <a:lnTo>
                    <a:pt x="111819" y="80337"/>
                  </a:lnTo>
                  <a:lnTo>
                    <a:pt x="146177" y="55543"/>
                  </a:lnTo>
                  <a:lnTo>
                    <a:pt x="183675" y="35390"/>
                  </a:lnTo>
                  <a:lnTo>
                    <a:pt x="223947" y="19818"/>
                  </a:lnTo>
                  <a:lnTo>
                    <a:pt x="266625" y="8768"/>
                  </a:lnTo>
                  <a:lnTo>
                    <a:pt x="311342" y="2182"/>
                  </a:lnTo>
                  <a:lnTo>
                    <a:pt x="357732" y="0"/>
                  </a:lnTo>
                  <a:lnTo>
                    <a:pt x="449750" y="18551"/>
                  </a:lnTo>
                  <a:lnTo>
                    <a:pt x="0" y="275974"/>
                  </a:lnTo>
                  <a:close/>
                </a:path>
              </a:pathLst>
            </a:custGeom>
            <a:solidFill>
              <a:srgbClr val="127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855806" y="4203766"/>
              <a:ext cx="450850" cy="268605"/>
            </a:xfrm>
            <a:custGeom>
              <a:avLst/>
              <a:gdLst/>
              <a:ahLst/>
              <a:cxnLst/>
              <a:rect l="l" t="t" r="r" b="b"/>
              <a:pathLst>
                <a:path w="450850" h="268604">
                  <a:moveTo>
                    <a:pt x="0" y="268381"/>
                  </a:moveTo>
                  <a:lnTo>
                    <a:pt x="17350" y="223575"/>
                  </a:lnTo>
                  <a:lnTo>
                    <a:pt x="40284" y="181540"/>
                  </a:lnTo>
                  <a:lnTo>
                    <a:pt x="68340" y="142734"/>
                  </a:lnTo>
                  <a:lnTo>
                    <a:pt x="101058" y="107616"/>
                  </a:lnTo>
                  <a:lnTo>
                    <a:pt x="137976" y="76642"/>
                  </a:lnTo>
                  <a:lnTo>
                    <a:pt x="178636" y="50273"/>
                  </a:lnTo>
                  <a:lnTo>
                    <a:pt x="222575" y="28966"/>
                  </a:lnTo>
                  <a:lnTo>
                    <a:pt x="269335" y="13179"/>
                  </a:lnTo>
                  <a:lnTo>
                    <a:pt x="318453" y="3371"/>
                  </a:lnTo>
                  <a:lnTo>
                    <a:pt x="369470" y="0"/>
                  </a:lnTo>
                  <a:lnTo>
                    <a:pt x="390736" y="443"/>
                  </a:lnTo>
                  <a:lnTo>
                    <a:pt x="410744" y="1882"/>
                  </a:lnTo>
                  <a:lnTo>
                    <a:pt x="430390" y="4484"/>
                  </a:lnTo>
                  <a:lnTo>
                    <a:pt x="450571" y="8413"/>
                  </a:lnTo>
                  <a:lnTo>
                    <a:pt x="0" y="2683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324502" y="3410589"/>
              <a:ext cx="1040765" cy="1043940"/>
            </a:xfrm>
            <a:custGeom>
              <a:avLst/>
              <a:gdLst/>
              <a:ahLst/>
              <a:cxnLst/>
              <a:rect l="l" t="t" r="r" b="b"/>
              <a:pathLst>
                <a:path w="1040765" h="1043939">
                  <a:moveTo>
                    <a:pt x="520057" y="1043498"/>
                  </a:moveTo>
                  <a:lnTo>
                    <a:pt x="514681" y="1043498"/>
                  </a:lnTo>
                  <a:lnTo>
                    <a:pt x="485820" y="1042671"/>
                  </a:lnTo>
                  <a:lnTo>
                    <a:pt x="427453" y="1036122"/>
                  </a:lnTo>
                  <a:lnTo>
                    <a:pt x="353426" y="1018210"/>
                  </a:lnTo>
                  <a:lnTo>
                    <a:pt x="310155" y="1002217"/>
                  </a:lnTo>
                  <a:lnTo>
                    <a:pt x="268849" y="982512"/>
                  </a:lnTo>
                  <a:lnTo>
                    <a:pt x="229598" y="959140"/>
                  </a:lnTo>
                  <a:lnTo>
                    <a:pt x="192492" y="932148"/>
                  </a:lnTo>
                  <a:lnTo>
                    <a:pt x="152367" y="895774"/>
                  </a:lnTo>
                  <a:lnTo>
                    <a:pt x="114674" y="853058"/>
                  </a:lnTo>
                  <a:lnTo>
                    <a:pt x="83999" y="810251"/>
                  </a:lnTo>
                  <a:lnTo>
                    <a:pt x="57906" y="765113"/>
                  </a:lnTo>
                  <a:lnTo>
                    <a:pt x="36485" y="717804"/>
                  </a:lnTo>
                  <a:lnTo>
                    <a:pt x="19823" y="668487"/>
                  </a:lnTo>
                  <a:lnTo>
                    <a:pt x="5325" y="599057"/>
                  </a:lnTo>
                  <a:lnTo>
                    <a:pt x="0" y="526519"/>
                  </a:lnTo>
                  <a:lnTo>
                    <a:pt x="536" y="497354"/>
                  </a:lnTo>
                  <a:lnTo>
                    <a:pt x="6273" y="439793"/>
                  </a:lnTo>
                  <a:lnTo>
                    <a:pt x="19741" y="378156"/>
                  </a:lnTo>
                  <a:lnTo>
                    <a:pt x="42941" y="313381"/>
                  </a:lnTo>
                  <a:lnTo>
                    <a:pt x="86017" y="234414"/>
                  </a:lnTo>
                  <a:lnTo>
                    <a:pt x="119148" y="190062"/>
                  </a:lnTo>
                  <a:lnTo>
                    <a:pt x="157050" y="149366"/>
                  </a:lnTo>
                  <a:lnTo>
                    <a:pt x="199592" y="112475"/>
                  </a:lnTo>
                  <a:lnTo>
                    <a:pt x="255355" y="74341"/>
                  </a:lnTo>
                  <a:lnTo>
                    <a:pt x="314595" y="43810"/>
                  </a:lnTo>
                  <a:lnTo>
                    <a:pt x="388034" y="18053"/>
                  </a:lnTo>
                  <a:lnTo>
                    <a:pt x="432779" y="7995"/>
                  </a:lnTo>
                  <a:lnTo>
                    <a:pt x="482258" y="1545"/>
                  </a:lnTo>
                  <a:lnTo>
                    <a:pt x="536008" y="0"/>
                  </a:lnTo>
                  <a:lnTo>
                    <a:pt x="593566" y="4655"/>
                  </a:lnTo>
                  <a:lnTo>
                    <a:pt x="647137" y="14995"/>
                  </a:lnTo>
                  <a:lnTo>
                    <a:pt x="699139" y="30953"/>
                  </a:lnTo>
                  <a:lnTo>
                    <a:pt x="749401" y="52468"/>
                  </a:lnTo>
                  <a:lnTo>
                    <a:pt x="797755" y="79477"/>
                  </a:lnTo>
                  <a:lnTo>
                    <a:pt x="849423" y="116380"/>
                  </a:lnTo>
                  <a:lnTo>
                    <a:pt x="895151" y="158115"/>
                  </a:lnTo>
                  <a:lnTo>
                    <a:pt x="940293" y="211974"/>
                  </a:lnTo>
                  <a:lnTo>
                    <a:pt x="977524" y="271559"/>
                  </a:lnTo>
                  <a:lnTo>
                    <a:pt x="1002104" y="324817"/>
                  </a:lnTo>
                  <a:lnTo>
                    <a:pt x="1020866" y="381185"/>
                  </a:lnTo>
                  <a:lnTo>
                    <a:pt x="1035605" y="453647"/>
                  </a:lnTo>
                  <a:lnTo>
                    <a:pt x="1040402" y="525493"/>
                  </a:lnTo>
                  <a:lnTo>
                    <a:pt x="1037121" y="581417"/>
                  </a:lnTo>
                  <a:lnTo>
                    <a:pt x="1028681" y="633033"/>
                  </a:lnTo>
                  <a:lnTo>
                    <a:pt x="1016325" y="680030"/>
                  </a:lnTo>
                  <a:lnTo>
                    <a:pt x="1001299" y="722095"/>
                  </a:lnTo>
                  <a:lnTo>
                    <a:pt x="984845" y="758916"/>
                  </a:lnTo>
                  <a:lnTo>
                    <a:pt x="984469" y="750234"/>
                  </a:lnTo>
                  <a:lnTo>
                    <a:pt x="1003685" y="704484"/>
                  </a:lnTo>
                  <a:lnTo>
                    <a:pt x="1020151" y="651413"/>
                  </a:lnTo>
                  <a:lnTo>
                    <a:pt x="1031733" y="591557"/>
                  </a:lnTo>
                  <a:lnTo>
                    <a:pt x="1036298" y="525452"/>
                  </a:lnTo>
                  <a:lnTo>
                    <a:pt x="1035574" y="496901"/>
                  </a:lnTo>
                  <a:lnTo>
                    <a:pt x="1025391" y="417708"/>
                  </a:lnTo>
                  <a:lnTo>
                    <a:pt x="1013499" y="370067"/>
                  </a:lnTo>
                  <a:lnTo>
                    <a:pt x="995450" y="319066"/>
                  </a:lnTo>
                  <a:lnTo>
                    <a:pt x="970027" y="266204"/>
                  </a:lnTo>
                  <a:lnTo>
                    <a:pt x="936015" y="212984"/>
                  </a:lnTo>
                  <a:lnTo>
                    <a:pt x="892195" y="160906"/>
                  </a:lnTo>
                  <a:lnTo>
                    <a:pt x="844449" y="117742"/>
                  </a:lnTo>
                  <a:lnTo>
                    <a:pt x="808876" y="91743"/>
                  </a:lnTo>
                  <a:lnTo>
                    <a:pt x="765758" y="65677"/>
                  </a:lnTo>
                  <a:lnTo>
                    <a:pt x="715285" y="41699"/>
                  </a:lnTo>
                  <a:lnTo>
                    <a:pt x="657646" y="21967"/>
                  </a:lnTo>
                  <a:lnTo>
                    <a:pt x="593032" y="8636"/>
                  </a:lnTo>
                  <a:lnTo>
                    <a:pt x="535932" y="4016"/>
                  </a:lnTo>
                  <a:lnTo>
                    <a:pt x="482609" y="5550"/>
                  </a:lnTo>
                  <a:lnTo>
                    <a:pt x="433523" y="11950"/>
                  </a:lnTo>
                  <a:lnTo>
                    <a:pt x="389133" y="21928"/>
                  </a:lnTo>
                  <a:lnTo>
                    <a:pt x="349898" y="34195"/>
                  </a:lnTo>
                  <a:lnTo>
                    <a:pt x="285971" y="61877"/>
                  </a:lnTo>
                  <a:lnTo>
                    <a:pt x="250763" y="81767"/>
                  </a:lnTo>
                  <a:lnTo>
                    <a:pt x="212375" y="107724"/>
                  </a:lnTo>
                  <a:lnTo>
                    <a:pt x="172531" y="140338"/>
                  </a:lnTo>
                  <a:lnTo>
                    <a:pt x="132953" y="180201"/>
                  </a:lnTo>
                  <a:lnTo>
                    <a:pt x="95362" y="227903"/>
                  </a:lnTo>
                  <a:lnTo>
                    <a:pt x="61482" y="284036"/>
                  </a:lnTo>
                  <a:lnTo>
                    <a:pt x="34639" y="345240"/>
                  </a:lnTo>
                  <a:lnTo>
                    <a:pt x="17156" y="404793"/>
                  </a:lnTo>
                  <a:lnTo>
                    <a:pt x="7516" y="461618"/>
                  </a:lnTo>
                  <a:lnTo>
                    <a:pt x="4201" y="514642"/>
                  </a:lnTo>
                  <a:lnTo>
                    <a:pt x="5694" y="562788"/>
                  </a:lnTo>
                  <a:lnTo>
                    <a:pt x="10478" y="604982"/>
                  </a:lnTo>
                  <a:lnTo>
                    <a:pt x="23846" y="667215"/>
                  </a:lnTo>
                  <a:lnTo>
                    <a:pt x="48233" y="735015"/>
                  </a:lnTo>
                  <a:lnTo>
                    <a:pt x="78191" y="792992"/>
                  </a:lnTo>
                  <a:lnTo>
                    <a:pt x="110790" y="841253"/>
                  </a:lnTo>
                  <a:lnTo>
                    <a:pt x="143099" y="879906"/>
                  </a:lnTo>
                  <a:lnTo>
                    <a:pt x="172185" y="909060"/>
                  </a:lnTo>
                  <a:lnTo>
                    <a:pt x="252127" y="968149"/>
                  </a:lnTo>
                  <a:lnTo>
                    <a:pt x="309176" y="997003"/>
                  </a:lnTo>
                  <a:lnTo>
                    <a:pt x="364423" y="1016951"/>
                  </a:lnTo>
                  <a:lnTo>
                    <a:pt x="416030" y="1029558"/>
                  </a:lnTo>
                  <a:lnTo>
                    <a:pt x="462156" y="1036389"/>
                  </a:lnTo>
                  <a:lnTo>
                    <a:pt x="500961" y="1039009"/>
                  </a:lnTo>
                  <a:lnTo>
                    <a:pt x="530605" y="1038983"/>
                  </a:lnTo>
                  <a:lnTo>
                    <a:pt x="530728" y="1043088"/>
                  </a:lnTo>
                  <a:lnTo>
                    <a:pt x="525434" y="1043416"/>
                  </a:lnTo>
                  <a:lnTo>
                    <a:pt x="520057" y="1043498"/>
                  </a:lnTo>
                  <a:close/>
                </a:path>
              </a:pathLst>
            </a:custGeom>
            <a:solidFill>
              <a:srgbClr val="127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9304966" y="4656178"/>
            <a:ext cx="1075690" cy="1080135"/>
            <a:chOff x="9304966" y="4656178"/>
            <a:chExt cx="1075690" cy="1080135"/>
          </a:xfrm>
        </p:grpSpPr>
        <p:sp>
          <p:nvSpPr>
            <p:cNvPr id="20" name="object 20"/>
            <p:cNvSpPr/>
            <p:nvPr/>
          </p:nvSpPr>
          <p:spPr>
            <a:xfrm>
              <a:off x="9304966" y="4656178"/>
              <a:ext cx="1075690" cy="1080135"/>
            </a:xfrm>
            <a:custGeom>
              <a:avLst/>
              <a:gdLst/>
              <a:ahLst/>
              <a:cxnLst/>
              <a:rect l="l" t="t" r="r" b="b"/>
              <a:pathLst>
                <a:path w="1075690" h="1080135">
                  <a:moveTo>
                    <a:pt x="542959" y="1079516"/>
                  </a:moveTo>
                  <a:lnTo>
                    <a:pt x="539758" y="1079516"/>
                  </a:lnTo>
                  <a:lnTo>
                    <a:pt x="490630" y="1077311"/>
                  </a:lnTo>
                  <a:lnTo>
                    <a:pt x="442737" y="1070820"/>
                  </a:lnTo>
                  <a:lnTo>
                    <a:pt x="396270" y="1060235"/>
                  </a:lnTo>
                  <a:lnTo>
                    <a:pt x="351420" y="1045747"/>
                  </a:lnTo>
                  <a:lnTo>
                    <a:pt x="308378" y="1027546"/>
                  </a:lnTo>
                  <a:lnTo>
                    <a:pt x="267333" y="1005823"/>
                  </a:lnTo>
                  <a:lnTo>
                    <a:pt x="228477" y="980767"/>
                  </a:lnTo>
                  <a:lnTo>
                    <a:pt x="192000" y="952571"/>
                  </a:lnTo>
                  <a:lnTo>
                    <a:pt x="158093" y="921423"/>
                  </a:lnTo>
                  <a:lnTo>
                    <a:pt x="126945" y="887516"/>
                  </a:lnTo>
                  <a:lnTo>
                    <a:pt x="98749" y="851039"/>
                  </a:lnTo>
                  <a:lnTo>
                    <a:pt x="73693" y="812183"/>
                  </a:lnTo>
                  <a:lnTo>
                    <a:pt x="51970" y="771138"/>
                  </a:lnTo>
                  <a:lnTo>
                    <a:pt x="33769" y="728096"/>
                  </a:lnTo>
                  <a:lnTo>
                    <a:pt x="19280" y="683246"/>
                  </a:lnTo>
                  <a:lnTo>
                    <a:pt x="8696" y="636779"/>
                  </a:lnTo>
                  <a:lnTo>
                    <a:pt x="2205" y="588886"/>
                  </a:lnTo>
                  <a:lnTo>
                    <a:pt x="0" y="539758"/>
                  </a:lnTo>
                  <a:lnTo>
                    <a:pt x="2205" y="490630"/>
                  </a:lnTo>
                  <a:lnTo>
                    <a:pt x="8696" y="442737"/>
                  </a:lnTo>
                  <a:lnTo>
                    <a:pt x="19280" y="396270"/>
                  </a:lnTo>
                  <a:lnTo>
                    <a:pt x="33769" y="351420"/>
                  </a:lnTo>
                  <a:lnTo>
                    <a:pt x="51970" y="308378"/>
                  </a:lnTo>
                  <a:lnTo>
                    <a:pt x="73693" y="267333"/>
                  </a:lnTo>
                  <a:lnTo>
                    <a:pt x="98749" y="228477"/>
                  </a:lnTo>
                  <a:lnTo>
                    <a:pt x="126945" y="192000"/>
                  </a:lnTo>
                  <a:lnTo>
                    <a:pt x="158093" y="158093"/>
                  </a:lnTo>
                  <a:lnTo>
                    <a:pt x="192000" y="126945"/>
                  </a:lnTo>
                  <a:lnTo>
                    <a:pt x="228477" y="98749"/>
                  </a:lnTo>
                  <a:lnTo>
                    <a:pt x="267333" y="73693"/>
                  </a:lnTo>
                  <a:lnTo>
                    <a:pt x="308378" y="51970"/>
                  </a:lnTo>
                  <a:lnTo>
                    <a:pt x="351420" y="33769"/>
                  </a:lnTo>
                  <a:lnTo>
                    <a:pt x="396270" y="19280"/>
                  </a:lnTo>
                  <a:lnTo>
                    <a:pt x="442737" y="8696"/>
                  </a:lnTo>
                  <a:lnTo>
                    <a:pt x="490630" y="2205"/>
                  </a:lnTo>
                  <a:lnTo>
                    <a:pt x="539758" y="0"/>
                  </a:lnTo>
                  <a:lnTo>
                    <a:pt x="588886" y="2205"/>
                  </a:lnTo>
                  <a:lnTo>
                    <a:pt x="636779" y="8696"/>
                  </a:lnTo>
                  <a:lnTo>
                    <a:pt x="683246" y="19280"/>
                  </a:lnTo>
                  <a:lnTo>
                    <a:pt x="728096" y="33769"/>
                  </a:lnTo>
                  <a:lnTo>
                    <a:pt x="771138" y="51970"/>
                  </a:lnTo>
                  <a:lnTo>
                    <a:pt x="812183" y="73693"/>
                  </a:lnTo>
                  <a:lnTo>
                    <a:pt x="851039" y="98749"/>
                  </a:lnTo>
                  <a:lnTo>
                    <a:pt x="887516" y="126945"/>
                  </a:lnTo>
                  <a:lnTo>
                    <a:pt x="921423" y="158093"/>
                  </a:lnTo>
                  <a:lnTo>
                    <a:pt x="952571" y="192000"/>
                  </a:lnTo>
                  <a:lnTo>
                    <a:pt x="980767" y="228477"/>
                  </a:lnTo>
                  <a:lnTo>
                    <a:pt x="1005823" y="267333"/>
                  </a:lnTo>
                  <a:lnTo>
                    <a:pt x="1027546" y="308378"/>
                  </a:lnTo>
                  <a:lnTo>
                    <a:pt x="1045747" y="351420"/>
                  </a:lnTo>
                  <a:lnTo>
                    <a:pt x="1060235" y="396270"/>
                  </a:lnTo>
                  <a:lnTo>
                    <a:pt x="1070820" y="442737"/>
                  </a:lnTo>
                  <a:lnTo>
                    <a:pt x="1075195" y="475022"/>
                  </a:lnTo>
                  <a:lnTo>
                    <a:pt x="1075195" y="604560"/>
                  </a:lnTo>
                  <a:lnTo>
                    <a:pt x="1059026" y="687611"/>
                  </a:lnTo>
                  <a:lnTo>
                    <a:pt x="1043642" y="733694"/>
                  </a:lnTo>
                  <a:lnTo>
                    <a:pt x="1024327" y="777826"/>
                  </a:lnTo>
                  <a:lnTo>
                    <a:pt x="1001288" y="819795"/>
                  </a:lnTo>
                  <a:lnTo>
                    <a:pt x="549321" y="1079434"/>
                  </a:lnTo>
                  <a:lnTo>
                    <a:pt x="542959" y="1079516"/>
                  </a:lnTo>
                  <a:close/>
                </a:path>
              </a:pathLst>
            </a:custGeom>
            <a:solidFill>
              <a:srgbClr val="1707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856627" y="5457176"/>
              <a:ext cx="450215" cy="276225"/>
            </a:xfrm>
            <a:custGeom>
              <a:avLst/>
              <a:gdLst/>
              <a:ahLst/>
              <a:cxnLst/>
              <a:rect l="l" t="t" r="r" b="b"/>
              <a:pathLst>
                <a:path w="450215" h="276225">
                  <a:moveTo>
                    <a:pt x="0" y="275974"/>
                  </a:moveTo>
                  <a:lnTo>
                    <a:pt x="13144" y="227094"/>
                  </a:lnTo>
                  <a:lnTo>
                    <a:pt x="31265" y="183149"/>
                  </a:lnTo>
                  <a:lnTo>
                    <a:pt x="53996" y="144081"/>
                  </a:lnTo>
                  <a:lnTo>
                    <a:pt x="80970" y="109830"/>
                  </a:lnTo>
                  <a:lnTo>
                    <a:pt x="111819" y="80337"/>
                  </a:lnTo>
                  <a:lnTo>
                    <a:pt x="146177" y="55543"/>
                  </a:lnTo>
                  <a:lnTo>
                    <a:pt x="183675" y="35390"/>
                  </a:lnTo>
                  <a:lnTo>
                    <a:pt x="223947" y="19818"/>
                  </a:lnTo>
                  <a:lnTo>
                    <a:pt x="266625" y="8768"/>
                  </a:lnTo>
                  <a:lnTo>
                    <a:pt x="311342" y="2182"/>
                  </a:lnTo>
                  <a:lnTo>
                    <a:pt x="357732" y="0"/>
                  </a:lnTo>
                  <a:lnTo>
                    <a:pt x="449750" y="18551"/>
                  </a:lnTo>
                  <a:lnTo>
                    <a:pt x="0" y="275974"/>
                  </a:lnTo>
                  <a:close/>
                </a:path>
              </a:pathLst>
            </a:custGeom>
            <a:solidFill>
              <a:srgbClr val="127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855806" y="5467314"/>
              <a:ext cx="450850" cy="268605"/>
            </a:xfrm>
            <a:custGeom>
              <a:avLst/>
              <a:gdLst/>
              <a:ahLst/>
              <a:cxnLst/>
              <a:rect l="l" t="t" r="r" b="b"/>
              <a:pathLst>
                <a:path w="450850" h="268604">
                  <a:moveTo>
                    <a:pt x="0" y="268381"/>
                  </a:moveTo>
                  <a:lnTo>
                    <a:pt x="17350" y="223575"/>
                  </a:lnTo>
                  <a:lnTo>
                    <a:pt x="40284" y="181540"/>
                  </a:lnTo>
                  <a:lnTo>
                    <a:pt x="68340" y="142734"/>
                  </a:lnTo>
                  <a:lnTo>
                    <a:pt x="101058" y="107616"/>
                  </a:lnTo>
                  <a:lnTo>
                    <a:pt x="137976" y="76642"/>
                  </a:lnTo>
                  <a:lnTo>
                    <a:pt x="178636" y="50273"/>
                  </a:lnTo>
                  <a:lnTo>
                    <a:pt x="222575" y="28966"/>
                  </a:lnTo>
                  <a:lnTo>
                    <a:pt x="269335" y="13179"/>
                  </a:lnTo>
                  <a:lnTo>
                    <a:pt x="318453" y="3371"/>
                  </a:lnTo>
                  <a:lnTo>
                    <a:pt x="369470" y="0"/>
                  </a:lnTo>
                  <a:lnTo>
                    <a:pt x="390736" y="443"/>
                  </a:lnTo>
                  <a:lnTo>
                    <a:pt x="410744" y="1882"/>
                  </a:lnTo>
                  <a:lnTo>
                    <a:pt x="430390" y="4484"/>
                  </a:lnTo>
                  <a:lnTo>
                    <a:pt x="450571" y="8413"/>
                  </a:lnTo>
                  <a:lnTo>
                    <a:pt x="0" y="2683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324502" y="4674138"/>
              <a:ext cx="1040765" cy="1043940"/>
            </a:xfrm>
            <a:custGeom>
              <a:avLst/>
              <a:gdLst/>
              <a:ahLst/>
              <a:cxnLst/>
              <a:rect l="l" t="t" r="r" b="b"/>
              <a:pathLst>
                <a:path w="1040765" h="1043939">
                  <a:moveTo>
                    <a:pt x="520057" y="1043498"/>
                  </a:moveTo>
                  <a:lnTo>
                    <a:pt x="514681" y="1043498"/>
                  </a:lnTo>
                  <a:lnTo>
                    <a:pt x="485820" y="1042671"/>
                  </a:lnTo>
                  <a:lnTo>
                    <a:pt x="427453" y="1036122"/>
                  </a:lnTo>
                  <a:lnTo>
                    <a:pt x="353426" y="1018210"/>
                  </a:lnTo>
                  <a:lnTo>
                    <a:pt x="310155" y="1002217"/>
                  </a:lnTo>
                  <a:lnTo>
                    <a:pt x="268849" y="982512"/>
                  </a:lnTo>
                  <a:lnTo>
                    <a:pt x="229598" y="959140"/>
                  </a:lnTo>
                  <a:lnTo>
                    <a:pt x="192492" y="932148"/>
                  </a:lnTo>
                  <a:lnTo>
                    <a:pt x="152367" y="895774"/>
                  </a:lnTo>
                  <a:lnTo>
                    <a:pt x="114674" y="853058"/>
                  </a:lnTo>
                  <a:lnTo>
                    <a:pt x="83999" y="810251"/>
                  </a:lnTo>
                  <a:lnTo>
                    <a:pt x="57906" y="765113"/>
                  </a:lnTo>
                  <a:lnTo>
                    <a:pt x="36485" y="717804"/>
                  </a:lnTo>
                  <a:lnTo>
                    <a:pt x="19823" y="668487"/>
                  </a:lnTo>
                  <a:lnTo>
                    <a:pt x="5325" y="599057"/>
                  </a:lnTo>
                  <a:lnTo>
                    <a:pt x="0" y="526519"/>
                  </a:lnTo>
                  <a:lnTo>
                    <a:pt x="536" y="497354"/>
                  </a:lnTo>
                  <a:lnTo>
                    <a:pt x="6273" y="439793"/>
                  </a:lnTo>
                  <a:lnTo>
                    <a:pt x="19741" y="378156"/>
                  </a:lnTo>
                  <a:lnTo>
                    <a:pt x="42941" y="313381"/>
                  </a:lnTo>
                  <a:lnTo>
                    <a:pt x="86017" y="234414"/>
                  </a:lnTo>
                  <a:lnTo>
                    <a:pt x="119148" y="190062"/>
                  </a:lnTo>
                  <a:lnTo>
                    <a:pt x="157050" y="149366"/>
                  </a:lnTo>
                  <a:lnTo>
                    <a:pt x="199592" y="112475"/>
                  </a:lnTo>
                  <a:lnTo>
                    <a:pt x="255355" y="74341"/>
                  </a:lnTo>
                  <a:lnTo>
                    <a:pt x="314595" y="43810"/>
                  </a:lnTo>
                  <a:lnTo>
                    <a:pt x="388034" y="18053"/>
                  </a:lnTo>
                  <a:lnTo>
                    <a:pt x="432779" y="7995"/>
                  </a:lnTo>
                  <a:lnTo>
                    <a:pt x="482258" y="1545"/>
                  </a:lnTo>
                  <a:lnTo>
                    <a:pt x="536008" y="0"/>
                  </a:lnTo>
                  <a:lnTo>
                    <a:pt x="593566" y="4655"/>
                  </a:lnTo>
                  <a:lnTo>
                    <a:pt x="647137" y="14995"/>
                  </a:lnTo>
                  <a:lnTo>
                    <a:pt x="699139" y="30953"/>
                  </a:lnTo>
                  <a:lnTo>
                    <a:pt x="749401" y="52468"/>
                  </a:lnTo>
                  <a:lnTo>
                    <a:pt x="797755" y="79477"/>
                  </a:lnTo>
                  <a:lnTo>
                    <a:pt x="849423" y="116380"/>
                  </a:lnTo>
                  <a:lnTo>
                    <a:pt x="895151" y="158115"/>
                  </a:lnTo>
                  <a:lnTo>
                    <a:pt x="940293" y="211974"/>
                  </a:lnTo>
                  <a:lnTo>
                    <a:pt x="977524" y="271559"/>
                  </a:lnTo>
                  <a:lnTo>
                    <a:pt x="1002104" y="324817"/>
                  </a:lnTo>
                  <a:lnTo>
                    <a:pt x="1020866" y="381185"/>
                  </a:lnTo>
                  <a:lnTo>
                    <a:pt x="1035605" y="453647"/>
                  </a:lnTo>
                  <a:lnTo>
                    <a:pt x="1040402" y="525493"/>
                  </a:lnTo>
                  <a:lnTo>
                    <a:pt x="1037121" y="581417"/>
                  </a:lnTo>
                  <a:lnTo>
                    <a:pt x="1028681" y="633033"/>
                  </a:lnTo>
                  <a:lnTo>
                    <a:pt x="1016325" y="680030"/>
                  </a:lnTo>
                  <a:lnTo>
                    <a:pt x="1001299" y="722095"/>
                  </a:lnTo>
                  <a:lnTo>
                    <a:pt x="984845" y="758916"/>
                  </a:lnTo>
                  <a:lnTo>
                    <a:pt x="984469" y="750234"/>
                  </a:lnTo>
                  <a:lnTo>
                    <a:pt x="1003685" y="704484"/>
                  </a:lnTo>
                  <a:lnTo>
                    <a:pt x="1020151" y="651413"/>
                  </a:lnTo>
                  <a:lnTo>
                    <a:pt x="1031733" y="591557"/>
                  </a:lnTo>
                  <a:lnTo>
                    <a:pt x="1036298" y="525452"/>
                  </a:lnTo>
                  <a:lnTo>
                    <a:pt x="1035574" y="496901"/>
                  </a:lnTo>
                  <a:lnTo>
                    <a:pt x="1025391" y="417708"/>
                  </a:lnTo>
                  <a:lnTo>
                    <a:pt x="1013499" y="370067"/>
                  </a:lnTo>
                  <a:lnTo>
                    <a:pt x="995450" y="319066"/>
                  </a:lnTo>
                  <a:lnTo>
                    <a:pt x="970027" y="266204"/>
                  </a:lnTo>
                  <a:lnTo>
                    <a:pt x="936015" y="212984"/>
                  </a:lnTo>
                  <a:lnTo>
                    <a:pt x="892195" y="160906"/>
                  </a:lnTo>
                  <a:lnTo>
                    <a:pt x="844449" y="117742"/>
                  </a:lnTo>
                  <a:lnTo>
                    <a:pt x="808876" y="91743"/>
                  </a:lnTo>
                  <a:lnTo>
                    <a:pt x="765758" y="65677"/>
                  </a:lnTo>
                  <a:lnTo>
                    <a:pt x="715285" y="41699"/>
                  </a:lnTo>
                  <a:lnTo>
                    <a:pt x="657646" y="21967"/>
                  </a:lnTo>
                  <a:lnTo>
                    <a:pt x="593032" y="8636"/>
                  </a:lnTo>
                  <a:lnTo>
                    <a:pt x="535932" y="4016"/>
                  </a:lnTo>
                  <a:lnTo>
                    <a:pt x="482609" y="5550"/>
                  </a:lnTo>
                  <a:lnTo>
                    <a:pt x="433523" y="11950"/>
                  </a:lnTo>
                  <a:lnTo>
                    <a:pt x="389133" y="21928"/>
                  </a:lnTo>
                  <a:lnTo>
                    <a:pt x="349898" y="34195"/>
                  </a:lnTo>
                  <a:lnTo>
                    <a:pt x="285971" y="61877"/>
                  </a:lnTo>
                  <a:lnTo>
                    <a:pt x="250763" y="81767"/>
                  </a:lnTo>
                  <a:lnTo>
                    <a:pt x="212375" y="107724"/>
                  </a:lnTo>
                  <a:lnTo>
                    <a:pt x="172531" y="140338"/>
                  </a:lnTo>
                  <a:lnTo>
                    <a:pt x="132953" y="180201"/>
                  </a:lnTo>
                  <a:lnTo>
                    <a:pt x="95362" y="227903"/>
                  </a:lnTo>
                  <a:lnTo>
                    <a:pt x="61482" y="284036"/>
                  </a:lnTo>
                  <a:lnTo>
                    <a:pt x="34639" y="345240"/>
                  </a:lnTo>
                  <a:lnTo>
                    <a:pt x="17156" y="404793"/>
                  </a:lnTo>
                  <a:lnTo>
                    <a:pt x="7516" y="461618"/>
                  </a:lnTo>
                  <a:lnTo>
                    <a:pt x="4201" y="514642"/>
                  </a:lnTo>
                  <a:lnTo>
                    <a:pt x="5694" y="562788"/>
                  </a:lnTo>
                  <a:lnTo>
                    <a:pt x="10478" y="604982"/>
                  </a:lnTo>
                  <a:lnTo>
                    <a:pt x="23846" y="667215"/>
                  </a:lnTo>
                  <a:lnTo>
                    <a:pt x="48233" y="735015"/>
                  </a:lnTo>
                  <a:lnTo>
                    <a:pt x="78191" y="792992"/>
                  </a:lnTo>
                  <a:lnTo>
                    <a:pt x="110790" y="841253"/>
                  </a:lnTo>
                  <a:lnTo>
                    <a:pt x="143099" y="879906"/>
                  </a:lnTo>
                  <a:lnTo>
                    <a:pt x="172185" y="909060"/>
                  </a:lnTo>
                  <a:lnTo>
                    <a:pt x="252127" y="968149"/>
                  </a:lnTo>
                  <a:lnTo>
                    <a:pt x="309176" y="997003"/>
                  </a:lnTo>
                  <a:lnTo>
                    <a:pt x="364423" y="1016951"/>
                  </a:lnTo>
                  <a:lnTo>
                    <a:pt x="416030" y="1029558"/>
                  </a:lnTo>
                  <a:lnTo>
                    <a:pt x="462156" y="1036389"/>
                  </a:lnTo>
                  <a:lnTo>
                    <a:pt x="500961" y="1039009"/>
                  </a:lnTo>
                  <a:lnTo>
                    <a:pt x="530605" y="1038983"/>
                  </a:lnTo>
                  <a:lnTo>
                    <a:pt x="530728" y="1043088"/>
                  </a:lnTo>
                  <a:lnTo>
                    <a:pt x="525434" y="1043416"/>
                  </a:lnTo>
                  <a:lnTo>
                    <a:pt x="520057" y="1043498"/>
                  </a:lnTo>
                  <a:close/>
                </a:path>
              </a:pathLst>
            </a:custGeom>
            <a:solidFill>
              <a:srgbClr val="127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9304966" y="5919697"/>
            <a:ext cx="1075690" cy="1080135"/>
            <a:chOff x="9304966" y="5919697"/>
            <a:chExt cx="1075690" cy="1080135"/>
          </a:xfrm>
        </p:grpSpPr>
        <p:sp>
          <p:nvSpPr>
            <p:cNvPr id="25" name="object 25"/>
            <p:cNvSpPr/>
            <p:nvPr/>
          </p:nvSpPr>
          <p:spPr>
            <a:xfrm>
              <a:off x="9304966" y="5919697"/>
              <a:ext cx="1075690" cy="1080135"/>
            </a:xfrm>
            <a:custGeom>
              <a:avLst/>
              <a:gdLst/>
              <a:ahLst/>
              <a:cxnLst/>
              <a:rect l="l" t="t" r="r" b="b"/>
              <a:pathLst>
                <a:path w="1075690" h="1080134">
                  <a:moveTo>
                    <a:pt x="542959" y="1079516"/>
                  </a:moveTo>
                  <a:lnTo>
                    <a:pt x="539758" y="1079516"/>
                  </a:lnTo>
                  <a:lnTo>
                    <a:pt x="490630" y="1077311"/>
                  </a:lnTo>
                  <a:lnTo>
                    <a:pt x="442737" y="1070820"/>
                  </a:lnTo>
                  <a:lnTo>
                    <a:pt x="396270" y="1060235"/>
                  </a:lnTo>
                  <a:lnTo>
                    <a:pt x="351420" y="1045747"/>
                  </a:lnTo>
                  <a:lnTo>
                    <a:pt x="308378" y="1027546"/>
                  </a:lnTo>
                  <a:lnTo>
                    <a:pt x="267333" y="1005823"/>
                  </a:lnTo>
                  <a:lnTo>
                    <a:pt x="228477" y="980767"/>
                  </a:lnTo>
                  <a:lnTo>
                    <a:pt x="192000" y="952571"/>
                  </a:lnTo>
                  <a:lnTo>
                    <a:pt x="158093" y="921423"/>
                  </a:lnTo>
                  <a:lnTo>
                    <a:pt x="126945" y="887516"/>
                  </a:lnTo>
                  <a:lnTo>
                    <a:pt x="98749" y="851039"/>
                  </a:lnTo>
                  <a:lnTo>
                    <a:pt x="73693" y="812183"/>
                  </a:lnTo>
                  <a:lnTo>
                    <a:pt x="51970" y="771138"/>
                  </a:lnTo>
                  <a:lnTo>
                    <a:pt x="33769" y="728096"/>
                  </a:lnTo>
                  <a:lnTo>
                    <a:pt x="19280" y="683246"/>
                  </a:lnTo>
                  <a:lnTo>
                    <a:pt x="8696" y="636779"/>
                  </a:lnTo>
                  <a:lnTo>
                    <a:pt x="2205" y="588886"/>
                  </a:lnTo>
                  <a:lnTo>
                    <a:pt x="0" y="539758"/>
                  </a:lnTo>
                  <a:lnTo>
                    <a:pt x="2205" y="490630"/>
                  </a:lnTo>
                  <a:lnTo>
                    <a:pt x="8696" y="442737"/>
                  </a:lnTo>
                  <a:lnTo>
                    <a:pt x="19280" y="396270"/>
                  </a:lnTo>
                  <a:lnTo>
                    <a:pt x="33769" y="351420"/>
                  </a:lnTo>
                  <a:lnTo>
                    <a:pt x="51970" y="308378"/>
                  </a:lnTo>
                  <a:lnTo>
                    <a:pt x="73693" y="267333"/>
                  </a:lnTo>
                  <a:lnTo>
                    <a:pt x="98749" y="228477"/>
                  </a:lnTo>
                  <a:lnTo>
                    <a:pt x="126945" y="192000"/>
                  </a:lnTo>
                  <a:lnTo>
                    <a:pt x="158093" y="158093"/>
                  </a:lnTo>
                  <a:lnTo>
                    <a:pt x="192000" y="126945"/>
                  </a:lnTo>
                  <a:lnTo>
                    <a:pt x="228477" y="98749"/>
                  </a:lnTo>
                  <a:lnTo>
                    <a:pt x="267333" y="73693"/>
                  </a:lnTo>
                  <a:lnTo>
                    <a:pt x="308378" y="51970"/>
                  </a:lnTo>
                  <a:lnTo>
                    <a:pt x="351420" y="33769"/>
                  </a:lnTo>
                  <a:lnTo>
                    <a:pt x="396270" y="19280"/>
                  </a:lnTo>
                  <a:lnTo>
                    <a:pt x="442737" y="8696"/>
                  </a:lnTo>
                  <a:lnTo>
                    <a:pt x="490630" y="2205"/>
                  </a:lnTo>
                  <a:lnTo>
                    <a:pt x="539758" y="0"/>
                  </a:lnTo>
                  <a:lnTo>
                    <a:pt x="588886" y="2205"/>
                  </a:lnTo>
                  <a:lnTo>
                    <a:pt x="636779" y="8696"/>
                  </a:lnTo>
                  <a:lnTo>
                    <a:pt x="683246" y="19280"/>
                  </a:lnTo>
                  <a:lnTo>
                    <a:pt x="728096" y="33769"/>
                  </a:lnTo>
                  <a:lnTo>
                    <a:pt x="771138" y="51970"/>
                  </a:lnTo>
                  <a:lnTo>
                    <a:pt x="812183" y="73693"/>
                  </a:lnTo>
                  <a:lnTo>
                    <a:pt x="851039" y="98749"/>
                  </a:lnTo>
                  <a:lnTo>
                    <a:pt x="887516" y="126945"/>
                  </a:lnTo>
                  <a:lnTo>
                    <a:pt x="921423" y="158093"/>
                  </a:lnTo>
                  <a:lnTo>
                    <a:pt x="952571" y="192000"/>
                  </a:lnTo>
                  <a:lnTo>
                    <a:pt x="980767" y="228477"/>
                  </a:lnTo>
                  <a:lnTo>
                    <a:pt x="1005823" y="267333"/>
                  </a:lnTo>
                  <a:lnTo>
                    <a:pt x="1027546" y="308378"/>
                  </a:lnTo>
                  <a:lnTo>
                    <a:pt x="1045747" y="351420"/>
                  </a:lnTo>
                  <a:lnTo>
                    <a:pt x="1060235" y="396270"/>
                  </a:lnTo>
                  <a:lnTo>
                    <a:pt x="1070820" y="442737"/>
                  </a:lnTo>
                  <a:lnTo>
                    <a:pt x="1075195" y="475022"/>
                  </a:lnTo>
                  <a:lnTo>
                    <a:pt x="1075195" y="604560"/>
                  </a:lnTo>
                  <a:lnTo>
                    <a:pt x="1059026" y="687611"/>
                  </a:lnTo>
                  <a:lnTo>
                    <a:pt x="1043642" y="733694"/>
                  </a:lnTo>
                  <a:lnTo>
                    <a:pt x="1024327" y="777826"/>
                  </a:lnTo>
                  <a:lnTo>
                    <a:pt x="1001288" y="819795"/>
                  </a:lnTo>
                  <a:lnTo>
                    <a:pt x="549321" y="1079434"/>
                  </a:lnTo>
                  <a:lnTo>
                    <a:pt x="542959" y="1079516"/>
                  </a:lnTo>
                  <a:close/>
                </a:path>
              </a:pathLst>
            </a:custGeom>
            <a:solidFill>
              <a:srgbClr val="1707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856627" y="6720695"/>
              <a:ext cx="450215" cy="276225"/>
            </a:xfrm>
            <a:custGeom>
              <a:avLst/>
              <a:gdLst/>
              <a:ahLst/>
              <a:cxnLst/>
              <a:rect l="l" t="t" r="r" b="b"/>
              <a:pathLst>
                <a:path w="450215" h="276225">
                  <a:moveTo>
                    <a:pt x="0" y="275974"/>
                  </a:moveTo>
                  <a:lnTo>
                    <a:pt x="13144" y="227094"/>
                  </a:lnTo>
                  <a:lnTo>
                    <a:pt x="31265" y="183149"/>
                  </a:lnTo>
                  <a:lnTo>
                    <a:pt x="53996" y="144081"/>
                  </a:lnTo>
                  <a:lnTo>
                    <a:pt x="80970" y="109830"/>
                  </a:lnTo>
                  <a:lnTo>
                    <a:pt x="111819" y="80337"/>
                  </a:lnTo>
                  <a:lnTo>
                    <a:pt x="146177" y="55543"/>
                  </a:lnTo>
                  <a:lnTo>
                    <a:pt x="183675" y="35390"/>
                  </a:lnTo>
                  <a:lnTo>
                    <a:pt x="223947" y="19818"/>
                  </a:lnTo>
                  <a:lnTo>
                    <a:pt x="266625" y="8768"/>
                  </a:lnTo>
                  <a:lnTo>
                    <a:pt x="311342" y="2182"/>
                  </a:lnTo>
                  <a:lnTo>
                    <a:pt x="357732" y="0"/>
                  </a:lnTo>
                  <a:lnTo>
                    <a:pt x="449750" y="18551"/>
                  </a:lnTo>
                  <a:lnTo>
                    <a:pt x="0" y="275974"/>
                  </a:lnTo>
                  <a:close/>
                </a:path>
              </a:pathLst>
            </a:custGeom>
            <a:solidFill>
              <a:srgbClr val="127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855806" y="6730832"/>
              <a:ext cx="450850" cy="268605"/>
            </a:xfrm>
            <a:custGeom>
              <a:avLst/>
              <a:gdLst/>
              <a:ahLst/>
              <a:cxnLst/>
              <a:rect l="l" t="t" r="r" b="b"/>
              <a:pathLst>
                <a:path w="450850" h="268604">
                  <a:moveTo>
                    <a:pt x="0" y="268381"/>
                  </a:moveTo>
                  <a:lnTo>
                    <a:pt x="17350" y="223575"/>
                  </a:lnTo>
                  <a:lnTo>
                    <a:pt x="40284" y="181540"/>
                  </a:lnTo>
                  <a:lnTo>
                    <a:pt x="68340" y="142734"/>
                  </a:lnTo>
                  <a:lnTo>
                    <a:pt x="101058" y="107616"/>
                  </a:lnTo>
                  <a:lnTo>
                    <a:pt x="137976" y="76642"/>
                  </a:lnTo>
                  <a:lnTo>
                    <a:pt x="178636" y="50273"/>
                  </a:lnTo>
                  <a:lnTo>
                    <a:pt x="222575" y="28966"/>
                  </a:lnTo>
                  <a:lnTo>
                    <a:pt x="269335" y="13179"/>
                  </a:lnTo>
                  <a:lnTo>
                    <a:pt x="318453" y="3371"/>
                  </a:lnTo>
                  <a:lnTo>
                    <a:pt x="369470" y="0"/>
                  </a:lnTo>
                  <a:lnTo>
                    <a:pt x="390736" y="443"/>
                  </a:lnTo>
                  <a:lnTo>
                    <a:pt x="410744" y="1882"/>
                  </a:lnTo>
                  <a:lnTo>
                    <a:pt x="430390" y="4484"/>
                  </a:lnTo>
                  <a:lnTo>
                    <a:pt x="450571" y="8413"/>
                  </a:lnTo>
                  <a:lnTo>
                    <a:pt x="0" y="2683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324502" y="5937656"/>
              <a:ext cx="1040765" cy="1043940"/>
            </a:xfrm>
            <a:custGeom>
              <a:avLst/>
              <a:gdLst/>
              <a:ahLst/>
              <a:cxnLst/>
              <a:rect l="l" t="t" r="r" b="b"/>
              <a:pathLst>
                <a:path w="1040765" h="1043940">
                  <a:moveTo>
                    <a:pt x="520057" y="1043498"/>
                  </a:moveTo>
                  <a:lnTo>
                    <a:pt x="514681" y="1043498"/>
                  </a:lnTo>
                  <a:lnTo>
                    <a:pt x="485820" y="1042671"/>
                  </a:lnTo>
                  <a:lnTo>
                    <a:pt x="427453" y="1036122"/>
                  </a:lnTo>
                  <a:lnTo>
                    <a:pt x="353426" y="1018210"/>
                  </a:lnTo>
                  <a:lnTo>
                    <a:pt x="310155" y="1002217"/>
                  </a:lnTo>
                  <a:lnTo>
                    <a:pt x="268849" y="982512"/>
                  </a:lnTo>
                  <a:lnTo>
                    <a:pt x="229598" y="959140"/>
                  </a:lnTo>
                  <a:lnTo>
                    <a:pt x="192492" y="932148"/>
                  </a:lnTo>
                  <a:lnTo>
                    <a:pt x="152367" y="895774"/>
                  </a:lnTo>
                  <a:lnTo>
                    <a:pt x="114674" y="853058"/>
                  </a:lnTo>
                  <a:lnTo>
                    <a:pt x="83999" y="810251"/>
                  </a:lnTo>
                  <a:lnTo>
                    <a:pt x="57906" y="765113"/>
                  </a:lnTo>
                  <a:lnTo>
                    <a:pt x="36485" y="717804"/>
                  </a:lnTo>
                  <a:lnTo>
                    <a:pt x="19823" y="668487"/>
                  </a:lnTo>
                  <a:lnTo>
                    <a:pt x="5325" y="599057"/>
                  </a:lnTo>
                  <a:lnTo>
                    <a:pt x="0" y="526519"/>
                  </a:lnTo>
                  <a:lnTo>
                    <a:pt x="536" y="497354"/>
                  </a:lnTo>
                  <a:lnTo>
                    <a:pt x="6273" y="439793"/>
                  </a:lnTo>
                  <a:lnTo>
                    <a:pt x="19741" y="378156"/>
                  </a:lnTo>
                  <a:lnTo>
                    <a:pt x="42941" y="313381"/>
                  </a:lnTo>
                  <a:lnTo>
                    <a:pt x="86017" y="234414"/>
                  </a:lnTo>
                  <a:lnTo>
                    <a:pt x="119148" y="190062"/>
                  </a:lnTo>
                  <a:lnTo>
                    <a:pt x="157050" y="149366"/>
                  </a:lnTo>
                  <a:lnTo>
                    <a:pt x="199592" y="112475"/>
                  </a:lnTo>
                  <a:lnTo>
                    <a:pt x="255355" y="74341"/>
                  </a:lnTo>
                  <a:lnTo>
                    <a:pt x="314595" y="43810"/>
                  </a:lnTo>
                  <a:lnTo>
                    <a:pt x="388034" y="18053"/>
                  </a:lnTo>
                  <a:lnTo>
                    <a:pt x="432779" y="7995"/>
                  </a:lnTo>
                  <a:lnTo>
                    <a:pt x="482258" y="1545"/>
                  </a:lnTo>
                  <a:lnTo>
                    <a:pt x="536008" y="0"/>
                  </a:lnTo>
                  <a:lnTo>
                    <a:pt x="593566" y="4655"/>
                  </a:lnTo>
                  <a:lnTo>
                    <a:pt x="647137" y="14995"/>
                  </a:lnTo>
                  <a:lnTo>
                    <a:pt x="699139" y="30953"/>
                  </a:lnTo>
                  <a:lnTo>
                    <a:pt x="749401" y="52468"/>
                  </a:lnTo>
                  <a:lnTo>
                    <a:pt x="797755" y="79477"/>
                  </a:lnTo>
                  <a:lnTo>
                    <a:pt x="849423" y="116380"/>
                  </a:lnTo>
                  <a:lnTo>
                    <a:pt x="895151" y="158115"/>
                  </a:lnTo>
                  <a:lnTo>
                    <a:pt x="940293" y="211974"/>
                  </a:lnTo>
                  <a:lnTo>
                    <a:pt x="977524" y="271559"/>
                  </a:lnTo>
                  <a:lnTo>
                    <a:pt x="1002104" y="324817"/>
                  </a:lnTo>
                  <a:lnTo>
                    <a:pt x="1020866" y="381185"/>
                  </a:lnTo>
                  <a:lnTo>
                    <a:pt x="1035605" y="453647"/>
                  </a:lnTo>
                  <a:lnTo>
                    <a:pt x="1040402" y="525493"/>
                  </a:lnTo>
                  <a:lnTo>
                    <a:pt x="1037121" y="581417"/>
                  </a:lnTo>
                  <a:lnTo>
                    <a:pt x="1028681" y="633033"/>
                  </a:lnTo>
                  <a:lnTo>
                    <a:pt x="1016325" y="680030"/>
                  </a:lnTo>
                  <a:lnTo>
                    <a:pt x="1001299" y="722095"/>
                  </a:lnTo>
                  <a:lnTo>
                    <a:pt x="984845" y="758916"/>
                  </a:lnTo>
                  <a:lnTo>
                    <a:pt x="984469" y="750234"/>
                  </a:lnTo>
                  <a:lnTo>
                    <a:pt x="1003685" y="704484"/>
                  </a:lnTo>
                  <a:lnTo>
                    <a:pt x="1020151" y="651413"/>
                  </a:lnTo>
                  <a:lnTo>
                    <a:pt x="1031733" y="591557"/>
                  </a:lnTo>
                  <a:lnTo>
                    <a:pt x="1036298" y="525452"/>
                  </a:lnTo>
                  <a:lnTo>
                    <a:pt x="1035574" y="496901"/>
                  </a:lnTo>
                  <a:lnTo>
                    <a:pt x="1025391" y="417708"/>
                  </a:lnTo>
                  <a:lnTo>
                    <a:pt x="1013499" y="370067"/>
                  </a:lnTo>
                  <a:lnTo>
                    <a:pt x="995450" y="319066"/>
                  </a:lnTo>
                  <a:lnTo>
                    <a:pt x="970027" y="266204"/>
                  </a:lnTo>
                  <a:lnTo>
                    <a:pt x="936015" y="212984"/>
                  </a:lnTo>
                  <a:lnTo>
                    <a:pt x="892195" y="160906"/>
                  </a:lnTo>
                  <a:lnTo>
                    <a:pt x="844449" y="117742"/>
                  </a:lnTo>
                  <a:lnTo>
                    <a:pt x="808876" y="91743"/>
                  </a:lnTo>
                  <a:lnTo>
                    <a:pt x="765758" y="65677"/>
                  </a:lnTo>
                  <a:lnTo>
                    <a:pt x="715285" y="41699"/>
                  </a:lnTo>
                  <a:lnTo>
                    <a:pt x="657646" y="21967"/>
                  </a:lnTo>
                  <a:lnTo>
                    <a:pt x="593032" y="8636"/>
                  </a:lnTo>
                  <a:lnTo>
                    <a:pt x="535932" y="4016"/>
                  </a:lnTo>
                  <a:lnTo>
                    <a:pt x="482609" y="5550"/>
                  </a:lnTo>
                  <a:lnTo>
                    <a:pt x="433523" y="11950"/>
                  </a:lnTo>
                  <a:lnTo>
                    <a:pt x="389133" y="21928"/>
                  </a:lnTo>
                  <a:lnTo>
                    <a:pt x="349898" y="34195"/>
                  </a:lnTo>
                  <a:lnTo>
                    <a:pt x="285971" y="61877"/>
                  </a:lnTo>
                  <a:lnTo>
                    <a:pt x="250763" y="81767"/>
                  </a:lnTo>
                  <a:lnTo>
                    <a:pt x="212375" y="107724"/>
                  </a:lnTo>
                  <a:lnTo>
                    <a:pt x="172531" y="140338"/>
                  </a:lnTo>
                  <a:lnTo>
                    <a:pt x="132953" y="180201"/>
                  </a:lnTo>
                  <a:lnTo>
                    <a:pt x="95362" y="227903"/>
                  </a:lnTo>
                  <a:lnTo>
                    <a:pt x="61482" y="284036"/>
                  </a:lnTo>
                  <a:lnTo>
                    <a:pt x="34639" y="345240"/>
                  </a:lnTo>
                  <a:lnTo>
                    <a:pt x="17156" y="404793"/>
                  </a:lnTo>
                  <a:lnTo>
                    <a:pt x="7516" y="461618"/>
                  </a:lnTo>
                  <a:lnTo>
                    <a:pt x="4201" y="514642"/>
                  </a:lnTo>
                  <a:lnTo>
                    <a:pt x="5694" y="562788"/>
                  </a:lnTo>
                  <a:lnTo>
                    <a:pt x="10478" y="604982"/>
                  </a:lnTo>
                  <a:lnTo>
                    <a:pt x="23846" y="667215"/>
                  </a:lnTo>
                  <a:lnTo>
                    <a:pt x="48233" y="735015"/>
                  </a:lnTo>
                  <a:lnTo>
                    <a:pt x="78191" y="792992"/>
                  </a:lnTo>
                  <a:lnTo>
                    <a:pt x="110790" y="841253"/>
                  </a:lnTo>
                  <a:lnTo>
                    <a:pt x="143099" y="879906"/>
                  </a:lnTo>
                  <a:lnTo>
                    <a:pt x="172185" y="909060"/>
                  </a:lnTo>
                  <a:lnTo>
                    <a:pt x="252127" y="968149"/>
                  </a:lnTo>
                  <a:lnTo>
                    <a:pt x="309176" y="997003"/>
                  </a:lnTo>
                  <a:lnTo>
                    <a:pt x="364423" y="1016951"/>
                  </a:lnTo>
                  <a:lnTo>
                    <a:pt x="416030" y="1029558"/>
                  </a:lnTo>
                  <a:lnTo>
                    <a:pt x="462156" y="1036389"/>
                  </a:lnTo>
                  <a:lnTo>
                    <a:pt x="500961" y="1039009"/>
                  </a:lnTo>
                  <a:lnTo>
                    <a:pt x="530605" y="1038983"/>
                  </a:lnTo>
                  <a:lnTo>
                    <a:pt x="530728" y="1043088"/>
                  </a:lnTo>
                  <a:lnTo>
                    <a:pt x="525434" y="1043416"/>
                  </a:lnTo>
                  <a:lnTo>
                    <a:pt x="520057" y="1043498"/>
                  </a:lnTo>
                  <a:close/>
                </a:path>
              </a:pathLst>
            </a:custGeom>
            <a:solidFill>
              <a:srgbClr val="127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9304966" y="7183245"/>
            <a:ext cx="1075690" cy="1080135"/>
            <a:chOff x="9304966" y="7183245"/>
            <a:chExt cx="1075690" cy="1080135"/>
          </a:xfrm>
        </p:grpSpPr>
        <p:sp>
          <p:nvSpPr>
            <p:cNvPr id="30" name="object 30"/>
            <p:cNvSpPr/>
            <p:nvPr/>
          </p:nvSpPr>
          <p:spPr>
            <a:xfrm>
              <a:off x="9304966" y="7183245"/>
              <a:ext cx="1075690" cy="1080135"/>
            </a:xfrm>
            <a:custGeom>
              <a:avLst/>
              <a:gdLst/>
              <a:ahLst/>
              <a:cxnLst/>
              <a:rect l="l" t="t" r="r" b="b"/>
              <a:pathLst>
                <a:path w="1075690" h="1080134">
                  <a:moveTo>
                    <a:pt x="542959" y="1079516"/>
                  </a:moveTo>
                  <a:lnTo>
                    <a:pt x="539758" y="1079516"/>
                  </a:lnTo>
                  <a:lnTo>
                    <a:pt x="490630" y="1077311"/>
                  </a:lnTo>
                  <a:lnTo>
                    <a:pt x="442737" y="1070820"/>
                  </a:lnTo>
                  <a:lnTo>
                    <a:pt x="396270" y="1060235"/>
                  </a:lnTo>
                  <a:lnTo>
                    <a:pt x="351420" y="1045747"/>
                  </a:lnTo>
                  <a:lnTo>
                    <a:pt x="308378" y="1027546"/>
                  </a:lnTo>
                  <a:lnTo>
                    <a:pt x="267333" y="1005823"/>
                  </a:lnTo>
                  <a:lnTo>
                    <a:pt x="228477" y="980767"/>
                  </a:lnTo>
                  <a:lnTo>
                    <a:pt x="192000" y="952571"/>
                  </a:lnTo>
                  <a:lnTo>
                    <a:pt x="158093" y="921423"/>
                  </a:lnTo>
                  <a:lnTo>
                    <a:pt x="126945" y="887516"/>
                  </a:lnTo>
                  <a:lnTo>
                    <a:pt x="98749" y="851039"/>
                  </a:lnTo>
                  <a:lnTo>
                    <a:pt x="73693" y="812183"/>
                  </a:lnTo>
                  <a:lnTo>
                    <a:pt x="51970" y="771138"/>
                  </a:lnTo>
                  <a:lnTo>
                    <a:pt x="33769" y="728096"/>
                  </a:lnTo>
                  <a:lnTo>
                    <a:pt x="19280" y="683246"/>
                  </a:lnTo>
                  <a:lnTo>
                    <a:pt x="8696" y="636779"/>
                  </a:lnTo>
                  <a:lnTo>
                    <a:pt x="2205" y="588886"/>
                  </a:lnTo>
                  <a:lnTo>
                    <a:pt x="0" y="539758"/>
                  </a:lnTo>
                  <a:lnTo>
                    <a:pt x="2205" y="490630"/>
                  </a:lnTo>
                  <a:lnTo>
                    <a:pt x="8696" y="442737"/>
                  </a:lnTo>
                  <a:lnTo>
                    <a:pt x="19280" y="396270"/>
                  </a:lnTo>
                  <a:lnTo>
                    <a:pt x="33769" y="351420"/>
                  </a:lnTo>
                  <a:lnTo>
                    <a:pt x="51970" y="308378"/>
                  </a:lnTo>
                  <a:lnTo>
                    <a:pt x="73693" y="267333"/>
                  </a:lnTo>
                  <a:lnTo>
                    <a:pt x="98749" y="228477"/>
                  </a:lnTo>
                  <a:lnTo>
                    <a:pt x="126945" y="192000"/>
                  </a:lnTo>
                  <a:lnTo>
                    <a:pt x="158093" y="158093"/>
                  </a:lnTo>
                  <a:lnTo>
                    <a:pt x="192000" y="126945"/>
                  </a:lnTo>
                  <a:lnTo>
                    <a:pt x="228477" y="98749"/>
                  </a:lnTo>
                  <a:lnTo>
                    <a:pt x="267333" y="73693"/>
                  </a:lnTo>
                  <a:lnTo>
                    <a:pt x="308378" y="51970"/>
                  </a:lnTo>
                  <a:lnTo>
                    <a:pt x="351420" y="33769"/>
                  </a:lnTo>
                  <a:lnTo>
                    <a:pt x="396270" y="19280"/>
                  </a:lnTo>
                  <a:lnTo>
                    <a:pt x="442737" y="8696"/>
                  </a:lnTo>
                  <a:lnTo>
                    <a:pt x="490630" y="2205"/>
                  </a:lnTo>
                  <a:lnTo>
                    <a:pt x="539758" y="0"/>
                  </a:lnTo>
                  <a:lnTo>
                    <a:pt x="588886" y="2205"/>
                  </a:lnTo>
                  <a:lnTo>
                    <a:pt x="636779" y="8696"/>
                  </a:lnTo>
                  <a:lnTo>
                    <a:pt x="683246" y="19280"/>
                  </a:lnTo>
                  <a:lnTo>
                    <a:pt x="728096" y="33769"/>
                  </a:lnTo>
                  <a:lnTo>
                    <a:pt x="771138" y="51970"/>
                  </a:lnTo>
                  <a:lnTo>
                    <a:pt x="812183" y="73693"/>
                  </a:lnTo>
                  <a:lnTo>
                    <a:pt x="851039" y="98749"/>
                  </a:lnTo>
                  <a:lnTo>
                    <a:pt x="887516" y="126945"/>
                  </a:lnTo>
                  <a:lnTo>
                    <a:pt x="921423" y="158093"/>
                  </a:lnTo>
                  <a:lnTo>
                    <a:pt x="952571" y="192000"/>
                  </a:lnTo>
                  <a:lnTo>
                    <a:pt x="980767" y="228477"/>
                  </a:lnTo>
                  <a:lnTo>
                    <a:pt x="1005823" y="267333"/>
                  </a:lnTo>
                  <a:lnTo>
                    <a:pt x="1027546" y="308378"/>
                  </a:lnTo>
                  <a:lnTo>
                    <a:pt x="1045747" y="351420"/>
                  </a:lnTo>
                  <a:lnTo>
                    <a:pt x="1060235" y="396270"/>
                  </a:lnTo>
                  <a:lnTo>
                    <a:pt x="1070820" y="442737"/>
                  </a:lnTo>
                  <a:lnTo>
                    <a:pt x="1075195" y="475022"/>
                  </a:lnTo>
                  <a:lnTo>
                    <a:pt x="1075195" y="604560"/>
                  </a:lnTo>
                  <a:lnTo>
                    <a:pt x="1059026" y="687611"/>
                  </a:lnTo>
                  <a:lnTo>
                    <a:pt x="1043642" y="733694"/>
                  </a:lnTo>
                  <a:lnTo>
                    <a:pt x="1024327" y="777826"/>
                  </a:lnTo>
                  <a:lnTo>
                    <a:pt x="1001288" y="819795"/>
                  </a:lnTo>
                  <a:lnTo>
                    <a:pt x="549321" y="1079434"/>
                  </a:lnTo>
                  <a:lnTo>
                    <a:pt x="542959" y="1079516"/>
                  </a:lnTo>
                  <a:close/>
                </a:path>
              </a:pathLst>
            </a:custGeom>
            <a:solidFill>
              <a:srgbClr val="1707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856627" y="7984243"/>
              <a:ext cx="450215" cy="276225"/>
            </a:xfrm>
            <a:custGeom>
              <a:avLst/>
              <a:gdLst/>
              <a:ahLst/>
              <a:cxnLst/>
              <a:rect l="l" t="t" r="r" b="b"/>
              <a:pathLst>
                <a:path w="450215" h="276225">
                  <a:moveTo>
                    <a:pt x="0" y="275974"/>
                  </a:moveTo>
                  <a:lnTo>
                    <a:pt x="13144" y="227094"/>
                  </a:lnTo>
                  <a:lnTo>
                    <a:pt x="31265" y="183149"/>
                  </a:lnTo>
                  <a:lnTo>
                    <a:pt x="53996" y="144081"/>
                  </a:lnTo>
                  <a:lnTo>
                    <a:pt x="80970" y="109830"/>
                  </a:lnTo>
                  <a:lnTo>
                    <a:pt x="111819" y="80337"/>
                  </a:lnTo>
                  <a:lnTo>
                    <a:pt x="146177" y="55543"/>
                  </a:lnTo>
                  <a:lnTo>
                    <a:pt x="183675" y="35390"/>
                  </a:lnTo>
                  <a:lnTo>
                    <a:pt x="223947" y="19818"/>
                  </a:lnTo>
                  <a:lnTo>
                    <a:pt x="266625" y="8768"/>
                  </a:lnTo>
                  <a:lnTo>
                    <a:pt x="311342" y="2182"/>
                  </a:lnTo>
                  <a:lnTo>
                    <a:pt x="357732" y="0"/>
                  </a:lnTo>
                  <a:lnTo>
                    <a:pt x="449750" y="18551"/>
                  </a:lnTo>
                  <a:lnTo>
                    <a:pt x="0" y="275974"/>
                  </a:lnTo>
                  <a:close/>
                </a:path>
              </a:pathLst>
            </a:custGeom>
            <a:solidFill>
              <a:srgbClr val="127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855806" y="7994380"/>
              <a:ext cx="450850" cy="268605"/>
            </a:xfrm>
            <a:custGeom>
              <a:avLst/>
              <a:gdLst/>
              <a:ahLst/>
              <a:cxnLst/>
              <a:rect l="l" t="t" r="r" b="b"/>
              <a:pathLst>
                <a:path w="450850" h="268604">
                  <a:moveTo>
                    <a:pt x="0" y="268381"/>
                  </a:moveTo>
                  <a:lnTo>
                    <a:pt x="17350" y="223575"/>
                  </a:lnTo>
                  <a:lnTo>
                    <a:pt x="40284" y="181540"/>
                  </a:lnTo>
                  <a:lnTo>
                    <a:pt x="68340" y="142734"/>
                  </a:lnTo>
                  <a:lnTo>
                    <a:pt x="101058" y="107616"/>
                  </a:lnTo>
                  <a:lnTo>
                    <a:pt x="137976" y="76642"/>
                  </a:lnTo>
                  <a:lnTo>
                    <a:pt x="178636" y="50273"/>
                  </a:lnTo>
                  <a:lnTo>
                    <a:pt x="222575" y="28966"/>
                  </a:lnTo>
                  <a:lnTo>
                    <a:pt x="269335" y="13179"/>
                  </a:lnTo>
                  <a:lnTo>
                    <a:pt x="318453" y="3371"/>
                  </a:lnTo>
                  <a:lnTo>
                    <a:pt x="369470" y="0"/>
                  </a:lnTo>
                  <a:lnTo>
                    <a:pt x="390736" y="443"/>
                  </a:lnTo>
                  <a:lnTo>
                    <a:pt x="410744" y="1882"/>
                  </a:lnTo>
                  <a:lnTo>
                    <a:pt x="430390" y="4484"/>
                  </a:lnTo>
                  <a:lnTo>
                    <a:pt x="450571" y="8413"/>
                  </a:lnTo>
                  <a:lnTo>
                    <a:pt x="0" y="2683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324502" y="7201204"/>
              <a:ext cx="1040765" cy="1043940"/>
            </a:xfrm>
            <a:custGeom>
              <a:avLst/>
              <a:gdLst/>
              <a:ahLst/>
              <a:cxnLst/>
              <a:rect l="l" t="t" r="r" b="b"/>
              <a:pathLst>
                <a:path w="1040765" h="1043940">
                  <a:moveTo>
                    <a:pt x="520057" y="1043498"/>
                  </a:moveTo>
                  <a:lnTo>
                    <a:pt x="514681" y="1043498"/>
                  </a:lnTo>
                  <a:lnTo>
                    <a:pt x="485820" y="1042671"/>
                  </a:lnTo>
                  <a:lnTo>
                    <a:pt x="427453" y="1036122"/>
                  </a:lnTo>
                  <a:lnTo>
                    <a:pt x="353426" y="1018210"/>
                  </a:lnTo>
                  <a:lnTo>
                    <a:pt x="310155" y="1002217"/>
                  </a:lnTo>
                  <a:lnTo>
                    <a:pt x="268849" y="982512"/>
                  </a:lnTo>
                  <a:lnTo>
                    <a:pt x="229598" y="959140"/>
                  </a:lnTo>
                  <a:lnTo>
                    <a:pt x="192492" y="932148"/>
                  </a:lnTo>
                  <a:lnTo>
                    <a:pt x="152367" y="895774"/>
                  </a:lnTo>
                  <a:lnTo>
                    <a:pt x="114674" y="853058"/>
                  </a:lnTo>
                  <a:lnTo>
                    <a:pt x="83999" y="810251"/>
                  </a:lnTo>
                  <a:lnTo>
                    <a:pt x="57906" y="765113"/>
                  </a:lnTo>
                  <a:lnTo>
                    <a:pt x="36485" y="717804"/>
                  </a:lnTo>
                  <a:lnTo>
                    <a:pt x="19823" y="668487"/>
                  </a:lnTo>
                  <a:lnTo>
                    <a:pt x="5325" y="599057"/>
                  </a:lnTo>
                  <a:lnTo>
                    <a:pt x="0" y="526519"/>
                  </a:lnTo>
                  <a:lnTo>
                    <a:pt x="536" y="497354"/>
                  </a:lnTo>
                  <a:lnTo>
                    <a:pt x="6273" y="439793"/>
                  </a:lnTo>
                  <a:lnTo>
                    <a:pt x="19741" y="378156"/>
                  </a:lnTo>
                  <a:lnTo>
                    <a:pt x="42941" y="313381"/>
                  </a:lnTo>
                  <a:lnTo>
                    <a:pt x="86017" y="234414"/>
                  </a:lnTo>
                  <a:lnTo>
                    <a:pt x="119148" y="190062"/>
                  </a:lnTo>
                  <a:lnTo>
                    <a:pt x="157050" y="149366"/>
                  </a:lnTo>
                  <a:lnTo>
                    <a:pt x="199592" y="112475"/>
                  </a:lnTo>
                  <a:lnTo>
                    <a:pt x="255355" y="74341"/>
                  </a:lnTo>
                  <a:lnTo>
                    <a:pt x="314595" y="43810"/>
                  </a:lnTo>
                  <a:lnTo>
                    <a:pt x="388034" y="18053"/>
                  </a:lnTo>
                  <a:lnTo>
                    <a:pt x="432779" y="7995"/>
                  </a:lnTo>
                  <a:lnTo>
                    <a:pt x="482258" y="1545"/>
                  </a:lnTo>
                  <a:lnTo>
                    <a:pt x="536008" y="0"/>
                  </a:lnTo>
                  <a:lnTo>
                    <a:pt x="593566" y="4655"/>
                  </a:lnTo>
                  <a:lnTo>
                    <a:pt x="647137" y="14995"/>
                  </a:lnTo>
                  <a:lnTo>
                    <a:pt x="699139" y="30953"/>
                  </a:lnTo>
                  <a:lnTo>
                    <a:pt x="749401" y="52468"/>
                  </a:lnTo>
                  <a:lnTo>
                    <a:pt x="797755" y="79477"/>
                  </a:lnTo>
                  <a:lnTo>
                    <a:pt x="849423" y="116380"/>
                  </a:lnTo>
                  <a:lnTo>
                    <a:pt x="895151" y="158115"/>
                  </a:lnTo>
                  <a:lnTo>
                    <a:pt x="940293" y="211974"/>
                  </a:lnTo>
                  <a:lnTo>
                    <a:pt x="977524" y="271559"/>
                  </a:lnTo>
                  <a:lnTo>
                    <a:pt x="1002104" y="324817"/>
                  </a:lnTo>
                  <a:lnTo>
                    <a:pt x="1020866" y="381185"/>
                  </a:lnTo>
                  <a:lnTo>
                    <a:pt x="1035605" y="453647"/>
                  </a:lnTo>
                  <a:lnTo>
                    <a:pt x="1040402" y="525493"/>
                  </a:lnTo>
                  <a:lnTo>
                    <a:pt x="1037121" y="581417"/>
                  </a:lnTo>
                  <a:lnTo>
                    <a:pt x="1028681" y="633033"/>
                  </a:lnTo>
                  <a:lnTo>
                    <a:pt x="1016325" y="680030"/>
                  </a:lnTo>
                  <a:lnTo>
                    <a:pt x="1001299" y="722095"/>
                  </a:lnTo>
                  <a:lnTo>
                    <a:pt x="984845" y="758916"/>
                  </a:lnTo>
                  <a:lnTo>
                    <a:pt x="984469" y="750234"/>
                  </a:lnTo>
                  <a:lnTo>
                    <a:pt x="1003685" y="704484"/>
                  </a:lnTo>
                  <a:lnTo>
                    <a:pt x="1020151" y="651413"/>
                  </a:lnTo>
                  <a:lnTo>
                    <a:pt x="1031733" y="591557"/>
                  </a:lnTo>
                  <a:lnTo>
                    <a:pt x="1036298" y="525452"/>
                  </a:lnTo>
                  <a:lnTo>
                    <a:pt x="1035574" y="496901"/>
                  </a:lnTo>
                  <a:lnTo>
                    <a:pt x="1025391" y="417708"/>
                  </a:lnTo>
                  <a:lnTo>
                    <a:pt x="1013499" y="370067"/>
                  </a:lnTo>
                  <a:lnTo>
                    <a:pt x="995450" y="319066"/>
                  </a:lnTo>
                  <a:lnTo>
                    <a:pt x="970027" y="266204"/>
                  </a:lnTo>
                  <a:lnTo>
                    <a:pt x="936015" y="212984"/>
                  </a:lnTo>
                  <a:lnTo>
                    <a:pt x="892195" y="160906"/>
                  </a:lnTo>
                  <a:lnTo>
                    <a:pt x="844449" y="117742"/>
                  </a:lnTo>
                  <a:lnTo>
                    <a:pt x="808876" y="91743"/>
                  </a:lnTo>
                  <a:lnTo>
                    <a:pt x="765758" y="65677"/>
                  </a:lnTo>
                  <a:lnTo>
                    <a:pt x="715285" y="41699"/>
                  </a:lnTo>
                  <a:lnTo>
                    <a:pt x="657646" y="21967"/>
                  </a:lnTo>
                  <a:lnTo>
                    <a:pt x="593032" y="8636"/>
                  </a:lnTo>
                  <a:lnTo>
                    <a:pt x="535932" y="4016"/>
                  </a:lnTo>
                  <a:lnTo>
                    <a:pt x="482609" y="5550"/>
                  </a:lnTo>
                  <a:lnTo>
                    <a:pt x="433523" y="11950"/>
                  </a:lnTo>
                  <a:lnTo>
                    <a:pt x="389133" y="21928"/>
                  </a:lnTo>
                  <a:lnTo>
                    <a:pt x="349898" y="34195"/>
                  </a:lnTo>
                  <a:lnTo>
                    <a:pt x="285971" y="61877"/>
                  </a:lnTo>
                  <a:lnTo>
                    <a:pt x="250763" y="81767"/>
                  </a:lnTo>
                  <a:lnTo>
                    <a:pt x="212375" y="107724"/>
                  </a:lnTo>
                  <a:lnTo>
                    <a:pt x="172531" y="140338"/>
                  </a:lnTo>
                  <a:lnTo>
                    <a:pt x="132953" y="180201"/>
                  </a:lnTo>
                  <a:lnTo>
                    <a:pt x="95362" y="227903"/>
                  </a:lnTo>
                  <a:lnTo>
                    <a:pt x="61482" y="284036"/>
                  </a:lnTo>
                  <a:lnTo>
                    <a:pt x="34639" y="345240"/>
                  </a:lnTo>
                  <a:lnTo>
                    <a:pt x="17156" y="404793"/>
                  </a:lnTo>
                  <a:lnTo>
                    <a:pt x="7516" y="461618"/>
                  </a:lnTo>
                  <a:lnTo>
                    <a:pt x="4201" y="514642"/>
                  </a:lnTo>
                  <a:lnTo>
                    <a:pt x="5694" y="562788"/>
                  </a:lnTo>
                  <a:lnTo>
                    <a:pt x="10478" y="604982"/>
                  </a:lnTo>
                  <a:lnTo>
                    <a:pt x="23846" y="667215"/>
                  </a:lnTo>
                  <a:lnTo>
                    <a:pt x="48233" y="735015"/>
                  </a:lnTo>
                  <a:lnTo>
                    <a:pt x="78191" y="792992"/>
                  </a:lnTo>
                  <a:lnTo>
                    <a:pt x="110790" y="841253"/>
                  </a:lnTo>
                  <a:lnTo>
                    <a:pt x="143099" y="879906"/>
                  </a:lnTo>
                  <a:lnTo>
                    <a:pt x="172185" y="909060"/>
                  </a:lnTo>
                  <a:lnTo>
                    <a:pt x="252127" y="968149"/>
                  </a:lnTo>
                  <a:lnTo>
                    <a:pt x="309176" y="997003"/>
                  </a:lnTo>
                  <a:lnTo>
                    <a:pt x="364423" y="1016951"/>
                  </a:lnTo>
                  <a:lnTo>
                    <a:pt x="416030" y="1029558"/>
                  </a:lnTo>
                  <a:lnTo>
                    <a:pt x="462156" y="1036389"/>
                  </a:lnTo>
                  <a:lnTo>
                    <a:pt x="500961" y="1039009"/>
                  </a:lnTo>
                  <a:lnTo>
                    <a:pt x="530605" y="1038983"/>
                  </a:lnTo>
                  <a:lnTo>
                    <a:pt x="530728" y="1043088"/>
                  </a:lnTo>
                  <a:lnTo>
                    <a:pt x="525434" y="1043416"/>
                  </a:lnTo>
                  <a:lnTo>
                    <a:pt x="520057" y="1043498"/>
                  </a:lnTo>
                  <a:close/>
                </a:path>
              </a:pathLst>
            </a:custGeom>
            <a:solidFill>
              <a:srgbClr val="127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9304966" y="8446763"/>
            <a:ext cx="1075690" cy="1080135"/>
            <a:chOff x="9304966" y="8446763"/>
            <a:chExt cx="1075690" cy="1080135"/>
          </a:xfrm>
        </p:grpSpPr>
        <p:sp>
          <p:nvSpPr>
            <p:cNvPr id="35" name="object 35"/>
            <p:cNvSpPr/>
            <p:nvPr/>
          </p:nvSpPr>
          <p:spPr>
            <a:xfrm>
              <a:off x="9304966" y="8446763"/>
              <a:ext cx="1075690" cy="1080135"/>
            </a:xfrm>
            <a:custGeom>
              <a:avLst/>
              <a:gdLst/>
              <a:ahLst/>
              <a:cxnLst/>
              <a:rect l="l" t="t" r="r" b="b"/>
              <a:pathLst>
                <a:path w="1075690" h="1080134">
                  <a:moveTo>
                    <a:pt x="542959" y="1079516"/>
                  </a:moveTo>
                  <a:lnTo>
                    <a:pt x="539758" y="1079516"/>
                  </a:lnTo>
                  <a:lnTo>
                    <a:pt x="490630" y="1077311"/>
                  </a:lnTo>
                  <a:lnTo>
                    <a:pt x="442737" y="1070820"/>
                  </a:lnTo>
                  <a:lnTo>
                    <a:pt x="396270" y="1060235"/>
                  </a:lnTo>
                  <a:lnTo>
                    <a:pt x="351420" y="1045747"/>
                  </a:lnTo>
                  <a:lnTo>
                    <a:pt x="308378" y="1027546"/>
                  </a:lnTo>
                  <a:lnTo>
                    <a:pt x="267333" y="1005823"/>
                  </a:lnTo>
                  <a:lnTo>
                    <a:pt x="228477" y="980767"/>
                  </a:lnTo>
                  <a:lnTo>
                    <a:pt x="192000" y="952571"/>
                  </a:lnTo>
                  <a:lnTo>
                    <a:pt x="158093" y="921423"/>
                  </a:lnTo>
                  <a:lnTo>
                    <a:pt x="126945" y="887516"/>
                  </a:lnTo>
                  <a:lnTo>
                    <a:pt x="98749" y="851039"/>
                  </a:lnTo>
                  <a:lnTo>
                    <a:pt x="73693" y="812183"/>
                  </a:lnTo>
                  <a:lnTo>
                    <a:pt x="51970" y="771138"/>
                  </a:lnTo>
                  <a:lnTo>
                    <a:pt x="33769" y="728096"/>
                  </a:lnTo>
                  <a:lnTo>
                    <a:pt x="19280" y="683246"/>
                  </a:lnTo>
                  <a:lnTo>
                    <a:pt x="8696" y="636779"/>
                  </a:lnTo>
                  <a:lnTo>
                    <a:pt x="2205" y="588886"/>
                  </a:lnTo>
                  <a:lnTo>
                    <a:pt x="0" y="539758"/>
                  </a:lnTo>
                  <a:lnTo>
                    <a:pt x="2205" y="490630"/>
                  </a:lnTo>
                  <a:lnTo>
                    <a:pt x="8696" y="442737"/>
                  </a:lnTo>
                  <a:lnTo>
                    <a:pt x="19280" y="396270"/>
                  </a:lnTo>
                  <a:lnTo>
                    <a:pt x="33769" y="351420"/>
                  </a:lnTo>
                  <a:lnTo>
                    <a:pt x="51970" y="308378"/>
                  </a:lnTo>
                  <a:lnTo>
                    <a:pt x="73693" y="267333"/>
                  </a:lnTo>
                  <a:lnTo>
                    <a:pt x="98749" y="228477"/>
                  </a:lnTo>
                  <a:lnTo>
                    <a:pt x="126945" y="192000"/>
                  </a:lnTo>
                  <a:lnTo>
                    <a:pt x="158093" y="158093"/>
                  </a:lnTo>
                  <a:lnTo>
                    <a:pt x="192000" y="126945"/>
                  </a:lnTo>
                  <a:lnTo>
                    <a:pt x="228477" y="98749"/>
                  </a:lnTo>
                  <a:lnTo>
                    <a:pt x="267333" y="73693"/>
                  </a:lnTo>
                  <a:lnTo>
                    <a:pt x="308378" y="51970"/>
                  </a:lnTo>
                  <a:lnTo>
                    <a:pt x="351420" y="33769"/>
                  </a:lnTo>
                  <a:lnTo>
                    <a:pt x="396270" y="19280"/>
                  </a:lnTo>
                  <a:lnTo>
                    <a:pt x="442737" y="8696"/>
                  </a:lnTo>
                  <a:lnTo>
                    <a:pt x="490630" y="2205"/>
                  </a:lnTo>
                  <a:lnTo>
                    <a:pt x="539758" y="0"/>
                  </a:lnTo>
                  <a:lnTo>
                    <a:pt x="588886" y="2205"/>
                  </a:lnTo>
                  <a:lnTo>
                    <a:pt x="636779" y="8696"/>
                  </a:lnTo>
                  <a:lnTo>
                    <a:pt x="683246" y="19280"/>
                  </a:lnTo>
                  <a:lnTo>
                    <a:pt x="728096" y="33769"/>
                  </a:lnTo>
                  <a:lnTo>
                    <a:pt x="771138" y="51970"/>
                  </a:lnTo>
                  <a:lnTo>
                    <a:pt x="812183" y="73693"/>
                  </a:lnTo>
                  <a:lnTo>
                    <a:pt x="851039" y="98749"/>
                  </a:lnTo>
                  <a:lnTo>
                    <a:pt x="887516" y="126945"/>
                  </a:lnTo>
                  <a:lnTo>
                    <a:pt x="921423" y="158093"/>
                  </a:lnTo>
                  <a:lnTo>
                    <a:pt x="952571" y="192000"/>
                  </a:lnTo>
                  <a:lnTo>
                    <a:pt x="980767" y="228477"/>
                  </a:lnTo>
                  <a:lnTo>
                    <a:pt x="1005823" y="267333"/>
                  </a:lnTo>
                  <a:lnTo>
                    <a:pt x="1027546" y="308378"/>
                  </a:lnTo>
                  <a:lnTo>
                    <a:pt x="1045747" y="351420"/>
                  </a:lnTo>
                  <a:lnTo>
                    <a:pt x="1060235" y="396270"/>
                  </a:lnTo>
                  <a:lnTo>
                    <a:pt x="1070820" y="442737"/>
                  </a:lnTo>
                  <a:lnTo>
                    <a:pt x="1075195" y="475022"/>
                  </a:lnTo>
                  <a:lnTo>
                    <a:pt x="1075195" y="604560"/>
                  </a:lnTo>
                  <a:lnTo>
                    <a:pt x="1059026" y="687611"/>
                  </a:lnTo>
                  <a:lnTo>
                    <a:pt x="1043642" y="733694"/>
                  </a:lnTo>
                  <a:lnTo>
                    <a:pt x="1024327" y="777826"/>
                  </a:lnTo>
                  <a:lnTo>
                    <a:pt x="1001288" y="819795"/>
                  </a:lnTo>
                  <a:lnTo>
                    <a:pt x="549321" y="1079434"/>
                  </a:lnTo>
                  <a:lnTo>
                    <a:pt x="542959" y="1079516"/>
                  </a:lnTo>
                  <a:close/>
                </a:path>
              </a:pathLst>
            </a:custGeom>
            <a:solidFill>
              <a:srgbClr val="1707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856627" y="9247761"/>
              <a:ext cx="450215" cy="276225"/>
            </a:xfrm>
            <a:custGeom>
              <a:avLst/>
              <a:gdLst/>
              <a:ahLst/>
              <a:cxnLst/>
              <a:rect l="l" t="t" r="r" b="b"/>
              <a:pathLst>
                <a:path w="450215" h="276225">
                  <a:moveTo>
                    <a:pt x="0" y="275974"/>
                  </a:moveTo>
                  <a:lnTo>
                    <a:pt x="13144" y="227094"/>
                  </a:lnTo>
                  <a:lnTo>
                    <a:pt x="31265" y="183149"/>
                  </a:lnTo>
                  <a:lnTo>
                    <a:pt x="53996" y="144081"/>
                  </a:lnTo>
                  <a:lnTo>
                    <a:pt x="80970" y="109830"/>
                  </a:lnTo>
                  <a:lnTo>
                    <a:pt x="111819" y="80337"/>
                  </a:lnTo>
                  <a:lnTo>
                    <a:pt x="146177" y="55543"/>
                  </a:lnTo>
                  <a:lnTo>
                    <a:pt x="183675" y="35390"/>
                  </a:lnTo>
                  <a:lnTo>
                    <a:pt x="223947" y="19818"/>
                  </a:lnTo>
                  <a:lnTo>
                    <a:pt x="266625" y="8768"/>
                  </a:lnTo>
                  <a:lnTo>
                    <a:pt x="311342" y="2182"/>
                  </a:lnTo>
                  <a:lnTo>
                    <a:pt x="357732" y="0"/>
                  </a:lnTo>
                  <a:lnTo>
                    <a:pt x="449750" y="18551"/>
                  </a:lnTo>
                  <a:lnTo>
                    <a:pt x="0" y="275974"/>
                  </a:lnTo>
                  <a:close/>
                </a:path>
              </a:pathLst>
            </a:custGeom>
            <a:solidFill>
              <a:srgbClr val="127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855806" y="9257899"/>
              <a:ext cx="450850" cy="268605"/>
            </a:xfrm>
            <a:custGeom>
              <a:avLst/>
              <a:gdLst/>
              <a:ahLst/>
              <a:cxnLst/>
              <a:rect l="l" t="t" r="r" b="b"/>
              <a:pathLst>
                <a:path w="450850" h="268604">
                  <a:moveTo>
                    <a:pt x="0" y="268381"/>
                  </a:moveTo>
                  <a:lnTo>
                    <a:pt x="17350" y="223575"/>
                  </a:lnTo>
                  <a:lnTo>
                    <a:pt x="40284" y="181540"/>
                  </a:lnTo>
                  <a:lnTo>
                    <a:pt x="68340" y="142734"/>
                  </a:lnTo>
                  <a:lnTo>
                    <a:pt x="101058" y="107616"/>
                  </a:lnTo>
                  <a:lnTo>
                    <a:pt x="137976" y="76642"/>
                  </a:lnTo>
                  <a:lnTo>
                    <a:pt x="178636" y="50273"/>
                  </a:lnTo>
                  <a:lnTo>
                    <a:pt x="222575" y="28966"/>
                  </a:lnTo>
                  <a:lnTo>
                    <a:pt x="269335" y="13179"/>
                  </a:lnTo>
                  <a:lnTo>
                    <a:pt x="318453" y="3371"/>
                  </a:lnTo>
                  <a:lnTo>
                    <a:pt x="369470" y="0"/>
                  </a:lnTo>
                  <a:lnTo>
                    <a:pt x="390736" y="443"/>
                  </a:lnTo>
                  <a:lnTo>
                    <a:pt x="410744" y="1882"/>
                  </a:lnTo>
                  <a:lnTo>
                    <a:pt x="430390" y="4484"/>
                  </a:lnTo>
                  <a:lnTo>
                    <a:pt x="450571" y="8413"/>
                  </a:lnTo>
                  <a:lnTo>
                    <a:pt x="0" y="2683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324502" y="8464722"/>
              <a:ext cx="1040765" cy="1043940"/>
            </a:xfrm>
            <a:custGeom>
              <a:avLst/>
              <a:gdLst/>
              <a:ahLst/>
              <a:cxnLst/>
              <a:rect l="l" t="t" r="r" b="b"/>
              <a:pathLst>
                <a:path w="1040765" h="1043940">
                  <a:moveTo>
                    <a:pt x="520057" y="1043498"/>
                  </a:moveTo>
                  <a:lnTo>
                    <a:pt x="514681" y="1043498"/>
                  </a:lnTo>
                  <a:lnTo>
                    <a:pt x="485820" y="1042671"/>
                  </a:lnTo>
                  <a:lnTo>
                    <a:pt x="427453" y="1036122"/>
                  </a:lnTo>
                  <a:lnTo>
                    <a:pt x="353426" y="1018210"/>
                  </a:lnTo>
                  <a:lnTo>
                    <a:pt x="310155" y="1002217"/>
                  </a:lnTo>
                  <a:lnTo>
                    <a:pt x="268849" y="982512"/>
                  </a:lnTo>
                  <a:lnTo>
                    <a:pt x="229598" y="959140"/>
                  </a:lnTo>
                  <a:lnTo>
                    <a:pt x="192492" y="932148"/>
                  </a:lnTo>
                  <a:lnTo>
                    <a:pt x="152367" y="895774"/>
                  </a:lnTo>
                  <a:lnTo>
                    <a:pt x="114674" y="853058"/>
                  </a:lnTo>
                  <a:lnTo>
                    <a:pt x="83999" y="810251"/>
                  </a:lnTo>
                  <a:lnTo>
                    <a:pt x="57906" y="765113"/>
                  </a:lnTo>
                  <a:lnTo>
                    <a:pt x="36485" y="717804"/>
                  </a:lnTo>
                  <a:lnTo>
                    <a:pt x="19823" y="668487"/>
                  </a:lnTo>
                  <a:lnTo>
                    <a:pt x="5325" y="599057"/>
                  </a:lnTo>
                  <a:lnTo>
                    <a:pt x="0" y="526519"/>
                  </a:lnTo>
                  <a:lnTo>
                    <a:pt x="536" y="497354"/>
                  </a:lnTo>
                  <a:lnTo>
                    <a:pt x="6273" y="439793"/>
                  </a:lnTo>
                  <a:lnTo>
                    <a:pt x="19741" y="378156"/>
                  </a:lnTo>
                  <a:lnTo>
                    <a:pt x="42941" y="313381"/>
                  </a:lnTo>
                  <a:lnTo>
                    <a:pt x="86017" y="234414"/>
                  </a:lnTo>
                  <a:lnTo>
                    <a:pt x="119148" y="190062"/>
                  </a:lnTo>
                  <a:lnTo>
                    <a:pt x="157050" y="149366"/>
                  </a:lnTo>
                  <a:lnTo>
                    <a:pt x="199592" y="112475"/>
                  </a:lnTo>
                  <a:lnTo>
                    <a:pt x="255355" y="74341"/>
                  </a:lnTo>
                  <a:lnTo>
                    <a:pt x="314595" y="43810"/>
                  </a:lnTo>
                  <a:lnTo>
                    <a:pt x="388034" y="18053"/>
                  </a:lnTo>
                  <a:lnTo>
                    <a:pt x="432779" y="7995"/>
                  </a:lnTo>
                  <a:lnTo>
                    <a:pt x="482258" y="1545"/>
                  </a:lnTo>
                  <a:lnTo>
                    <a:pt x="536008" y="0"/>
                  </a:lnTo>
                  <a:lnTo>
                    <a:pt x="593566" y="4655"/>
                  </a:lnTo>
                  <a:lnTo>
                    <a:pt x="647137" y="14995"/>
                  </a:lnTo>
                  <a:lnTo>
                    <a:pt x="699139" y="30953"/>
                  </a:lnTo>
                  <a:lnTo>
                    <a:pt x="749401" y="52468"/>
                  </a:lnTo>
                  <a:lnTo>
                    <a:pt x="797755" y="79477"/>
                  </a:lnTo>
                  <a:lnTo>
                    <a:pt x="849423" y="116380"/>
                  </a:lnTo>
                  <a:lnTo>
                    <a:pt x="895151" y="158115"/>
                  </a:lnTo>
                  <a:lnTo>
                    <a:pt x="940293" y="211974"/>
                  </a:lnTo>
                  <a:lnTo>
                    <a:pt x="977524" y="271559"/>
                  </a:lnTo>
                  <a:lnTo>
                    <a:pt x="1002104" y="324817"/>
                  </a:lnTo>
                  <a:lnTo>
                    <a:pt x="1020866" y="381185"/>
                  </a:lnTo>
                  <a:lnTo>
                    <a:pt x="1035605" y="453647"/>
                  </a:lnTo>
                  <a:lnTo>
                    <a:pt x="1040402" y="525493"/>
                  </a:lnTo>
                  <a:lnTo>
                    <a:pt x="1037121" y="581417"/>
                  </a:lnTo>
                  <a:lnTo>
                    <a:pt x="1028681" y="633033"/>
                  </a:lnTo>
                  <a:lnTo>
                    <a:pt x="1016325" y="680030"/>
                  </a:lnTo>
                  <a:lnTo>
                    <a:pt x="1001299" y="722095"/>
                  </a:lnTo>
                  <a:lnTo>
                    <a:pt x="984845" y="758916"/>
                  </a:lnTo>
                  <a:lnTo>
                    <a:pt x="984469" y="750234"/>
                  </a:lnTo>
                  <a:lnTo>
                    <a:pt x="1003685" y="704484"/>
                  </a:lnTo>
                  <a:lnTo>
                    <a:pt x="1020151" y="651413"/>
                  </a:lnTo>
                  <a:lnTo>
                    <a:pt x="1031733" y="591557"/>
                  </a:lnTo>
                  <a:lnTo>
                    <a:pt x="1036298" y="525452"/>
                  </a:lnTo>
                  <a:lnTo>
                    <a:pt x="1035574" y="496901"/>
                  </a:lnTo>
                  <a:lnTo>
                    <a:pt x="1025391" y="417708"/>
                  </a:lnTo>
                  <a:lnTo>
                    <a:pt x="1013499" y="370067"/>
                  </a:lnTo>
                  <a:lnTo>
                    <a:pt x="995450" y="319066"/>
                  </a:lnTo>
                  <a:lnTo>
                    <a:pt x="970027" y="266204"/>
                  </a:lnTo>
                  <a:lnTo>
                    <a:pt x="936015" y="212984"/>
                  </a:lnTo>
                  <a:lnTo>
                    <a:pt x="892195" y="160906"/>
                  </a:lnTo>
                  <a:lnTo>
                    <a:pt x="844449" y="117742"/>
                  </a:lnTo>
                  <a:lnTo>
                    <a:pt x="808876" y="91743"/>
                  </a:lnTo>
                  <a:lnTo>
                    <a:pt x="765758" y="65677"/>
                  </a:lnTo>
                  <a:lnTo>
                    <a:pt x="715285" y="41699"/>
                  </a:lnTo>
                  <a:lnTo>
                    <a:pt x="657646" y="21967"/>
                  </a:lnTo>
                  <a:lnTo>
                    <a:pt x="593032" y="8636"/>
                  </a:lnTo>
                  <a:lnTo>
                    <a:pt x="535932" y="4016"/>
                  </a:lnTo>
                  <a:lnTo>
                    <a:pt x="482609" y="5550"/>
                  </a:lnTo>
                  <a:lnTo>
                    <a:pt x="433523" y="11950"/>
                  </a:lnTo>
                  <a:lnTo>
                    <a:pt x="389133" y="21928"/>
                  </a:lnTo>
                  <a:lnTo>
                    <a:pt x="349898" y="34195"/>
                  </a:lnTo>
                  <a:lnTo>
                    <a:pt x="285971" y="61877"/>
                  </a:lnTo>
                  <a:lnTo>
                    <a:pt x="250763" y="81767"/>
                  </a:lnTo>
                  <a:lnTo>
                    <a:pt x="212375" y="107724"/>
                  </a:lnTo>
                  <a:lnTo>
                    <a:pt x="172531" y="140338"/>
                  </a:lnTo>
                  <a:lnTo>
                    <a:pt x="132953" y="180201"/>
                  </a:lnTo>
                  <a:lnTo>
                    <a:pt x="95362" y="227903"/>
                  </a:lnTo>
                  <a:lnTo>
                    <a:pt x="61482" y="284036"/>
                  </a:lnTo>
                  <a:lnTo>
                    <a:pt x="34639" y="345240"/>
                  </a:lnTo>
                  <a:lnTo>
                    <a:pt x="17156" y="404793"/>
                  </a:lnTo>
                  <a:lnTo>
                    <a:pt x="7516" y="461618"/>
                  </a:lnTo>
                  <a:lnTo>
                    <a:pt x="4201" y="514642"/>
                  </a:lnTo>
                  <a:lnTo>
                    <a:pt x="5694" y="562788"/>
                  </a:lnTo>
                  <a:lnTo>
                    <a:pt x="10478" y="604982"/>
                  </a:lnTo>
                  <a:lnTo>
                    <a:pt x="23846" y="667215"/>
                  </a:lnTo>
                  <a:lnTo>
                    <a:pt x="48233" y="735015"/>
                  </a:lnTo>
                  <a:lnTo>
                    <a:pt x="78191" y="792992"/>
                  </a:lnTo>
                  <a:lnTo>
                    <a:pt x="110790" y="841253"/>
                  </a:lnTo>
                  <a:lnTo>
                    <a:pt x="143099" y="879906"/>
                  </a:lnTo>
                  <a:lnTo>
                    <a:pt x="172185" y="909060"/>
                  </a:lnTo>
                  <a:lnTo>
                    <a:pt x="252127" y="968149"/>
                  </a:lnTo>
                  <a:lnTo>
                    <a:pt x="309176" y="997003"/>
                  </a:lnTo>
                  <a:lnTo>
                    <a:pt x="364423" y="1016951"/>
                  </a:lnTo>
                  <a:lnTo>
                    <a:pt x="416030" y="1029558"/>
                  </a:lnTo>
                  <a:lnTo>
                    <a:pt x="462156" y="1036389"/>
                  </a:lnTo>
                  <a:lnTo>
                    <a:pt x="500961" y="1039009"/>
                  </a:lnTo>
                  <a:lnTo>
                    <a:pt x="530605" y="1038983"/>
                  </a:lnTo>
                  <a:lnTo>
                    <a:pt x="530728" y="1043088"/>
                  </a:lnTo>
                  <a:lnTo>
                    <a:pt x="525434" y="1043416"/>
                  </a:lnTo>
                  <a:lnTo>
                    <a:pt x="520057" y="1043498"/>
                  </a:lnTo>
                  <a:close/>
                </a:path>
              </a:pathLst>
            </a:custGeom>
            <a:solidFill>
              <a:srgbClr val="127E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9" name="object 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2745" y="6934230"/>
            <a:ext cx="3493554" cy="1724024"/>
          </a:xfrm>
          <a:prstGeom prst="rect">
            <a:avLst/>
          </a:prstGeom>
        </p:spPr>
      </p:pic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16559">
              <a:lnSpc>
                <a:spcPct val="100000"/>
              </a:lnSpc>
              <a:spcBef>
                <a:spcPts val="125"/>
              </a:spcBef>
            </a:pPr>
            <a:r>
              <a:rPr spc="-520" dirty="0"/>
              <a:t>LÝ</a:t>
            </a:r>
            <a:r>
              <a:rPr spc="45" dirty="0"/>
              <a:t> </a:t>
            </a:r>
            <a:r>
              <a:rPr dirty="0"/>
              <a:t>DO</a:t>
            </a:r>
            <a:r>
              <a:rPr spc="-250" dirty="0"/>
              <a:t> </a:t>
            </a:r>
            <a:r>
              <a:rPr spc="-50" dirty="0"/>
              <a:t>NÊN</a:t>
            </a:r>
            <a:r>
              <a:rPr spc="-114" dirty="0"/>
              <a:t> </a:t>
            </a:r>
            <a:r>
              <a:rPr spc="-120" dirty="0"/>
              <a:t>BOOKING</a:t>
            </a:r>
            <a:r>
              <a:rPr spc="-105" dirty="0"/>
              <a:t> </a:t>
            </a:r>
            <a:r>
              <a:rPr spc="-145" dirty="0"/>
              <a:t>D-</a:t>
            </a:r>
            <a:r>
              <a:rPr spc="-25" dirty="0"/>
              <a:t>OOH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9537573" y="1027082"/>
            <a:ext cx="556260" cy="600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750" b="1" spc="-25" dirty="0">
                <a:solidFill>
                  <a:srgbClr val="FFFFFF"/>
                </a:solidFill>
                <a:latin typeface="Arial"/>
                <a:cs typeface="Arial"/>
              </a:rPr>
              <a:t>01</a:t>
            </a:r>
            <a:endParaRPr sz="37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516851" y="2290554"/>
            <a:ext cx="598170" cy="600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750" b="1" spc="125" dirty="0">
                <a:solidFill>
                  <a:srgbClr val="FFFFFF"/>
                </a:solidFill>
                <a:latin typeface="Arial"/>
                <a:cs typeface="Arial"/>
              </a:rPr>
              <a:t>02</a:t>
            </a:r>
            <a:endParaRPr sz="37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508594" y="3554090"/>
            <a:ext cx="614045" cy="600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750" b="1" spc="190" dirty="0">
                <a:solidFill>
                  <a:srgbClr val="FFFFFF"/>
                </a:solidFill>
                <a:latin typeface="Arial"/>
                <a:cs typeface="Arial"/>
              </a:rPr>
              <a:t>03</a:t>
            </a:r>
            <a:endParaRPr sz="37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503140" y="4817608"/>
            <a:ext cx="625475" cy="600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750" b="1" spc="229" dirty="0">
                <a:solidFill>
                  <a:srgbClr val="FFFFFF"/>
                </a:solidFill>
                <a:latin typeface="Arial"/>
                <a:cs typeface="Arial"/>
              </a:rPr>
              <a:t>04</a:t>
            </a:r>
            <a:endParaRPr sz="37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507658" y="6081157"/>
            <a:ext cx="615950" cy="600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750" b="1" spc="200" dirty="0">
                <a:solidFill>
                  <a:srgbClr val="FFFFFF"/>
                </a:solidFill>
                <a:latin typeface="Arial"/>
                <a:cs typeface="Arial"/>
              </a:rPr>
              <a:t>05</a:t>
            </a:r>
            <a:endParaRPr sz="37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501737" y="7344674"/>
            <a:ext cx="628015" cy="600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750" b="1" spc="240" dirty="0">
                <a:solidFill>
                  <a:srgbClr val="FFFFFF"/>
                </a:solidFill>
                <a:latin typeface="Arial"/>
                <a:cs typeface="Arial"/>
              </a:rPr>
              <a:t>06</a:t>
            </a:r>
            <a:endParaRPr sz="37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681451" y="932781"/>
            <a:ext cx="6878955" cy="80327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Th</a:t>
            </a:r>
            <a:r>
              <a:rPr sz="2200" dirty="0">
                <a:solidFill>
                  <a:srgbClr val="042B52"/>
                </a:solidFill>
                <a:latin typeface="Noto Sans"/>
                <a:cs typeface="Noto Sans"/>
              </a:rPr>
              <a:t>ị</a:t>
            </a:r>
            <a:r>
              <a:rPr sz="2200" spc="40" dirty="0">
                <a:solidFill>
                  <a:srgbClr val="042B52"/>
                </a:solidFill>
                <a:latin typeface="Noto Sans"/>
                <a:cs typeface="Noto Sans"/>
              </a:rPr>
              <a:t> </a:t>
            </a:r>
            <a:r>
              <a:rPr sz="2200" spc="105" dirty="0">
                <a:solidFill>
                  <a:srgbClr val="042B52"/>
                </a:solidFill>
                <a:latin typeface="Arial"/>
                <a:cs typeface="Arial"/>
              </a:rPr>
              <a:t>tr</a:t>
            </a:r>
            <a:r>
              <a:rPr sz="2200" spc="105" dirty="0">
                <a:solidFill>
                  <a:srgbClr val="042B52"/>
                </a:solidFill>
                <a:latin typeface="Noto Sans"/>
                <a:cs typeface="Noto Sans"/>
              </a:rPr>
              <a:t>ườ</a:t>
            </a:r>
            <a:r>
              <a:rPr sz="2200" spc="105" dirty="0">
                <a:solidFill>
                  <a:srgbClr val="042B52"/>
                </a:solidFill>
                <a:latin typeface="Arial"/>
                <a:cs typeface="Arial"/>
              </a:rPr>
              <a:t>ng</a:t>
            </a:r>
            <a:r>
              <a:rPr sz="2200" spc="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sôi</a:t>
            </a:r>
            <a:r>
              <a:rPr sz="2200" spc="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50" dirty="0">
                <a:solidFill>
                  <a:srgbClr val="042B52"/>
                </a:solidFill>
                <a:latin typeface="Arial"/>
                <a:cs typeface="Arial"/>
              </a:rPr>
              <a:t>đ</a:t>
            </a:r>
            <a:r>
              <a:rPr sz="2200" spc="50" dirty="0">
                <a:solidFill>
                  <a:srgbClr val="042B52"/>
                </a:solidFill>
                <a:latin typeface="Noto Sans"/>
                <a:cs typeface="Noto Sans"/>
              </a:rPr>
              <a:t>ộ</a:t>
            </a:r>
            <a:r>
              <a:rPr sz="2200" spc="50" dirty="0">
                <a:solidFill>
                  <a:srgbClr val="042B52"/>
                </a:solidFill>
                <a:latin typeface="Arial"/>
                <a:cs typeface="Arial"/>
              </a:rPr>
              <a:t>ng</a:t>
            </a:r>
            <a:r>
              <a:rPr sz="2200" spc="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42B52"/>
                </a:solidFill>
                <a:latin typeface="Arial"/>
                <a:cs typeface="Arial"/>
              </a:rPr>
              <a:t>.L</a:t>
            </a:r>
            <a:r>
              <a:rPr sz="2200" spc="-10" dirty="0">
                <a:solidFill>
                  <a:srgbClr val="042B52"/>
                </a:solidFill>
                <a:latin typeface="Noto Sans"/>
                <a:cs typeface="Noto Sans"/>
              </a:rPr>
              <a:t>ư</a:t>
            </a:r>
            <a:r>
              <a:rPr sz="2200" spc="-10" dirty="0">
                <a:solidFill>
                  <a:srgbClr val="042B52"/>
                </a:solidFill>
                <a:latin typeface="Arial"/>
                <a:cs typeface="Arial"/>
              </a:rPr>
              <a:t>u</a:t>
            </a:r>
            <a:r>
              <a:rPr sz="2200" spc="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l</a:t>
            </a:r>
            <a:r>
              <a:rPr sz="2200" dirty="0">
                <a:solidFill>
                  <a:srgbClr val="042B52"/>
                </a:solidFill>
                <a:latin typeface="Noto Sans"/>
                <a:cs typeface="Noto Sans"/>
              </a:rPr>
              <a:t>ượ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ng</a:t>
            </a:r>
            <a:r>
              <a:rPr sz="2200" spc="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ng</a:t>
            </a:r>
            <a:r>
              <a:rPr sz="2200" dirty="0">
                <a:solidFill>
                  <a:srgbClr val="042B52"/>
                </a:solidFill>
                <a:latin typeface="Noto Sans"/>
                <a:cs typeface="Noto Sans"/>
              </a:rPr>
              <a:t>ườ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i</a:t>
            </a:r>
            <a:r>
              <a:rPr sz="2200" spc="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qua</a:t>
            </a:r>
            <a:r>
              <a:rPr sz="2200" spc="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l</a:t>
            </a:r>
            <a:r>
              <a:rPr sz="2200" dirty="0">
                <a:solidFill>
                  <a:srgbClr val="042B52"/>
                </a:solidFill>
                <a:latin typeface="Noto Sans"/>
                <a:cs typeface="Noto Sans"/>
              </a:rPr>
              <a:t>ạ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i</a:t>
            </a:r>
            <a:r>
              <a:rPr sz="2200" spc="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65" dirty="0">
                <a:solidFill>
                  <a:srgbClr val="042B52"/>
                </a:solidFill>
                <a:latin typeface="Arial"/>
                <a:cs typeface="Arial"/>
              </a:rPr>
              <a:t>l</a:t>
            </a:r>
            <a:r>
              <a:rPr sz="2200" spc="65" dirty="0">
                <a:solidFill>
                  <a:srgbClr val="042B52"/>
                </a:solidFill>
                <a:latin typeface="Noto Sans"/>
                <a:cs typeface="Noto Sans"/>
              </a:rPr>
              <a:t>ớ</a:t>
            </a:r>
            <a:r>
              <a:rPr sz="2200" spc="65" dirty="0">
                <a:solidFill>
                  <a:srgbClr val="042B52"/>
                </a:solidFill>
                <a:latin typeface="Arial"/>
                <a:cs typeface="Arial"/>
              </a:rPr>
              <a:t>n</a:t>
            </a:r>
            <a:r>
              <a:rPr sz="2200" spc="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042B52"/>
                </a:solidFill>
                <a:latin typeface="Arial"/>
                <a:cs typeface="Arial"/>
              </a:rPr>
              <a:t>h</a:t>
            </a:r>
            <a:r>
              <a:rPr sz="2200" spc="-25" dirty="0">
                <a:solidFill>
                  <a:srgbClr val="042B52"/>
                </a:solidFill>
                <a:latin typeface="Noto Sans"/>
                <a:cs typeface="Noto Sans"/>
              </a:rPr>
              <a:t>ơ</a:t>
            </a:r>
            <a:r>
              <a:rPr sz="2200" spc="-25" dirty="0">
                <a:solidFill>
                  <a:srgbClr val="042B52"/>
                </a:solidFill>
                <a:latin typeface="Arial"/>
                <a:cs typeface="Arial"/>
              </a:rPr>
              <a:t>n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2200" spc="130" dirty="0">
                <a:solidFill>
                  <a:srgbClr val="042B52"/>
                </a:solidFill>
                <a:latin typeface="Arial"/>
                <a:cs typeface="Arial"/>
              </a:rPr>
              <a:t>3.000.000</a:t>
            </a:r>
            <a:r>
              <a:rPr sz="2200" spc="1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ngu</a:t>
            </a:r>
            <a:r>
              <a:rPr sz="2200" dirty="0">
                <a:solidFill>
                  <a:srgbClr val="042B52"/>
                </a:solidFill>
                <a:latin typeface="Noto Sans"/>
                <a:cs typeface="Noto Sans"/>
              </a:rPr>
              <a:t>ờ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i</a:t>
            </a:r>
            <a:r>
              <a:rPr sz="2200" spc="1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440" dirty="0">
                <a:solidFill>
                  <a:srgbClr val="042B52"/>
                </a:solidFill>
                <a:latin typeface="Arial"/>
                <a:cs typeface="Arial"/>
              </a:rPr>
              <a:t>/</a:t>
            </a:r>
            <a:r>
              <a:rPr sz="2200" spc="2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ngày</a:t>
            </a:r>
            <a:r>
              <a:rPr sz="2200" spc="1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145" dirty="0">
                <a:solidFill>
                  <a:srgbClr val="042B52"/>
                </a:solidFill>
                <a:latin typeface="Arial"/>
                <a:cs typeface="Arial"/>
              </a:rPr>
              <a:t>trên</a:t>
            </a:r>
            <a:r>
              <a:rPr sz="2200" spc="2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80" dirty="0">
                <a:solidFill>
                  <a:srgbClr val="042B52"/>
                </a:solidFill>
                <a:latin typeface="Arial"/>
                <a:cs typeface="Arial"/>
              </a:rPr>
              <a:t>các</a:t>
            </a:r>
            <a:r>
              <a:rPr sz="2200" spc="1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110" dirty="0">
                <a:solidFill>
                  <a:srgbClr val="042B52"/>
                </a:solidFill>
                <a:latin typeface="Arial"/>
                <a:cs typeface="Arial"/>
              </a:rPr>
              <a:t>tuy</a:t>
            </a:r>
            <a:r>
              <a:rPr sz="2200" spc="110" dirty="0">
                <a:solidFill>
                  <a:srgbClr val="042B52"/>
                </a:solidFill>
                <a:latin typeface="Noto Sans"/>
                <a:cs typeface="Noto Sans"/>
              </a:rPr>
              <a:t>ế</a:t>
            </a:r>
            <a:r>
              <a:rPr sz="2200" spc="110" dirty="0">
                <a:solidFill>
                  <a:srgbClr val="042B52"/>
                </a:solidFill>
                <a:latin typeface="Arial"/>
                <a:cs typeface="Arial"/>
              </a:rPr>
              <a:t>n</a:t>
            </a:r>
            <a:r>
              <a:rPr sz="2200" spc="2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42B52"/>
                </a:solidFill>
                <a:latin typeface="Arial"/>
                <a:cs typeface="Arial"/>
              </a:rPr>
              <a:t>đ</a:t>
            </a:r>
            <a:r>
              <a:rPr sz="2200" spc="-10" dirty="0">
                <a:solidFill>
                  <a:srgbClr val="042B52"/>
                </a:solidFill>
                <a:latin typeface="Noto Sans"/>
                <a:cs typeface="Noto Sans"/>
              </a:rPr>
              <a:t>ườ</a:t>
            </a:r>
            <a:r>
              <a:rPr sz="2200" spc="-10" dirty="0">
                <a:solidFill>
                  <a:srgbClr val="042B52"/>
                </a:solidFill>
                <a:latin typeface="Arial"/>
                <a:cs typeface="Arial"/>
              </a:rPr>
              <a:t>ng</a:t>
            </a:r>
            <a:endParaRPr sz="2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835497" y="2444593"/>
            <a:ext cx="61328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G</a:t>
            </a:r>
            <a:r>
              <a:rPr sz="2200" dirty="0">
                <a:solidFill>
                  <a:srgbClr val="042B52"/>
                </a:solidFill>
                <a:latin typeface="Noto Sans"/>
                <a:cs typeface="Noto Sans"/>
              </a:rPr>
              <a:t>ắ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n</a:t>
            </a:r>
            <a:r>
              <a:rPr sz="2200" spc="1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125" dirty="0">
                <a:solidFill>
                  <a:srgbClr val="042B52"/>
                </a:solidFill>
                <a:latin typeface="Arial"/>
                <a:cs typeface="Arial"/>
              </a:rPr>
              <a:t>k</a:t>
            </a:r>
            <a:r>
              <a:rPr sz="2200" spc="125" dirty="0">
                <a:solidFill>
                  <a:srgbClr val="042B52"/>
                </a:solidFill>
                <a:latin typeface="Noto Sans"/>
                <a:cs typeface="Noto Sans"/>
              </a:rPr>
              <a:t>ế</a:t>
            </a:r>
            <a:r>
              <a:rPr sz="2200" spc="125" dirty="0">
                <a:solidFill>
                  <a:srgbClr val="042B52"/>
                </a:solidFill>
                <a:latin typeface="Arial"/>
                <a:cs typeface="Arial"/>
              </a:rPr>
              <a:t>t</a:t>
            </a:r>
            <a:r>
              <a:rPr sz="2200" spc="1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75" dirty="0">
                <a:solidFill>
                  <a:srgbClr val="042B52"/>
                </a:solidFill>
                <a:latin typeface="Arial"/>
                <a:cs typeface="Arial"/>
              </a:rPr>
              <a:t>th</a:t>
            </a:r>
            <a:r>
              <a:rPr sz="2200" spc="75" dirty="0">
                <a:solidFill>
                  <a:srgbClr val="042B52"/>
                </a:solidFill>
                <a:latin typeface="Noto Sans"/>
                <a:cs typeface="Noto Sans"/>
              </a:rPr>
              <a:t>ươ</a:t>
            </a:r>
            <a:r>
              <a:rPr sz="2200" spc="75" dirty="0">
                <a:solidFill>
                  <a:srgbClr val="042B52"/>
                </a:solidFill>
                <a:latin typeface="Arial"/>
                <a:cs typeface="Arial"/>
              </a:rPr>
              <a:t>ng</a:t>
            </a:r>
            <a:r>
              <a:rPr sz="2200" spc="1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hi</a:t>
            </a:r>
            <a:r>
              <a:rPr sz="2200" dirty="0">
                <a:solidFill>
                  <a:srgbClr val="042B52"/>
                </a:solidFill>
                <a:latin typeface="Noto Sans"/>
                <a:cs typeface="Noto Sans"/>
              </a:rPr>
              <a:t>ệ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u</a:t>
            </a:r>
            <a:r>
              <a:rPr sz="2200" spc="1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v</a:t>
            </a:r>
            <a:r>
              <a:rPr sz="2200" dirty="0">
                <a:solidFill>
                  <a:srgbClr val="042B52"/>
                </a:solidFill>
                <a:latin typeface="Noto Sans"/>
                <a:cs typeface="Noto Sans"/>
              </a:rPr>
              <a:t>ớ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i</a:t>
            </a:r>
            <a:r>
              <a:rPr sz="2200" spc="1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60" dirty="0">
                <a:solidFill>
                  <a:srgbClr val="042B52"/>
                </a:solidFill>
                <a:latin typeface="Arial"/>
                <a:cs typeface="Arial"/>
              </a:rPr>
              <a:t>không</a:t>
            </a:r>
            <a:r>
              <a:rPr sz="2200" spc="1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gian</a:t>
            </a:r>
            <a:r>
              <a:rPr sz="2200" spc="1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85" dirty="0">
                <a:solidFill>
                  <a:srgbClr val="042B52"/>
                </a:solidFill>
                <a:latin typeface="Arial"/>
                <a:cs typeface="Arial"/>
              </a:rPr>
              <a:t>công</a:t>
            </a:r>
            <a:r>
              <a:rPr sz="2200" spc="1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45" dirty="0">
                <a:solidFill>
                  <a:srgbClr val="042B52"/>
                </a:solidFill>
                <a:latin typeface="Arial"/>
                <a:cs typeface="Arial"/>
              </a:rPr>
              <a:t>c</a:t>
            </a:r>
            <a:r>
              <a:rPr sz="2200" spc="45" dirty="0">
                <a:solidFill>
                  <a:srgbClr val="042B52"/>
                </a:solidFill>
                <a:latin typeface="Noto Sans"/>
                <a:cs typeface="Noto Sans"/>
              </a:rPr>
              <a:t>ộ</a:t>
            </a:r>
            <a:r>
              <a:rPr sz="2200" spc="45" dirty="0">
                <a:solidFill>
                  <a:srgbClr val="042B52"/>
                </a:solidFill>
                <a:latin typeface="Arial"/>
                <a:cs typeface="Arial"/>
              </a:rPr>
              <a:t>ng</a:t>
            </a:r>
            <a:endParaRPr sz="2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835497" y="3708136"/>
            <a:ext cx="56222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Đ</a:t>
            </a:r>
            <a:r>
              <a:rPr sz="2200" dirty="0">
                <a:solidFill>
                  <a:srgbClr val="042B52"/>
                </a:solidFill>
                <a:latin typeface="Noto Sans"/>
                <a:cs typeface="Noto Sans"/>
              </a:rPr>
              <a:t>ị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nh</a:t>
            </a:r>
            <a:r>
              <a:rPr sz="2200" spc="4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v</a:t>
            </a:r>
            <a:r>
              <a:rPr sz="2200" dirty="0">
                <a:solidFill>
                  <a:srgbClr val="042B52"/>
                </a:solidFill>
                <a:latin typeface="Noto Sans"/>
                <a:cs typeface="Noto Sans"/>
              </a:rPr>
              <a:t>ị</a:t>
            </a:r>
            <a:r>
              <a:rPr sz="2200" spc="80" dirty="0">
                <a:solidFill>
                  <a:srgbClr val="042B52"/>
                </a:solidFill>
                <a:latin typeface="Noto Sans"/>
                <a:cs typeface="Noto Sans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hình</a:t>
            </a:r>
            <a:r>
              <a:rPr sz="2200" spc="4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Noto Sans"/>
                <a:cs typeface="Noto Sans"/>
              </a:rPr>
              <a:t>ả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nh</a:t>
            </a:r>
            <a:r>
              <a:rPr sz="2200" spc="4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c</a:t>
            </a:r>
            <a:r>
              <a:rPr sz="2200" dirty="0">
                <a:solidFill>
                  <a:srgbClr val="042B52"/>
                </a:solidFill>
                <a:latin typeface="Noto Sans"/>
                <a:cs typeface="Noto Sans"/>
              </a:rPr>
              <a:t>ủ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a</a:t>
            </a:r>
            <a:r>
              <a:rPr sz="2200" spc="4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75" dirty="0">
                <a:solidFill>
                  <a:srgbClr val="042B52"/>
                </a:solidFill>
                <a:latin typeface="Arial"/>
                <a:cs typeface="Arial"/>
              </a:rPr>
              <a:t>th</a:t>
            </a:r>
            <a:r>
              <a:rPr sz="2200" spc="75" dirty="0">
                <a:solidFill>
                  <a:srgbClr val="042B52"/>
                </a:solidFill>
                <a:latin typeface="Noto Sans"/>
                <a:cs typeface="Noto Sans"/>
              </a:rPr>
              <a:t>ươ</a:t>
            </a:r>
            <a:r>
              <a:rPr sz="2200" spc="75" dirty="0">
                <a:solidFill>
                  <a:srgbClr val="042B52"/>
                </a:solidFill>
                <a:latin typeface="Arial"/>
                <a:cs typeface="Arial"/>
              </a:rPr>
              <a:t>ng</a:t>
            </a:r>
            <a:r>
              <a:rPr sz="2200" spc="4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hi</a:t>
            </a:r>
            <a:r>
              <a:rPr sz="2200" dirty="0">
                <a:solidFill>
                  <a:srgbClr val="042B52"/>
                </a:solidFill>
                <a:latin typeface="Noto Sans"/>
                <a:cs typeface="Noto Sans"/>
              </a:rPr>
              <a:t>ệ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u</a:t>
            </a:r>
            <a:r>
              <a:rPr sz="2200" spc="4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60" dirty="0">
                <a:solidFill>
                  <a:srgbClr val="042B52"/>
                </a:solidFill>
                <a:latin typeface="Arial"/>
                <a:cs typeface="Arial"/>
              </a:rPr>
              <a:t>m</a:t>
            </a:r>
            <a:r>
              <a:rPr sz="2200" spc="60" dirty="0">
                <a:solidFill>
                  <a:srgbClr val="042B52"/>
                </a:solidFill>
                <a:latin typeface="Noto Sans"/>
                <a:cs typeface="Noto Sans"/>
              </a:rPr>
              <a:t>ạ</a:t>
            </a:r>
            <a:r>
              <a:rPr sz="2200" spc="60" dirty="0">
                <a:solidFill>
                  <a:srgbClr val="042B52"/>
                </a:solidFill>
                <a:latin typeface="Arial"/>
                <a:cs typeface="Arial"/>
              </a:rPr>
              <a:t>nh</a:t>
            </a:r>
            <a:r>
              <a:rPr sz="2200" spc="4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35" dirty="0">
                <a:solidFill>
                  <a:srgbClr val="042B52"/>
                </a:solidFill>
                <a:latin typeface="Arial"/>
                <a:cs typeface="Arial"/>
              </a:rPr>
              <a:t>m</a:t>
            </a:r>
            <a:r>
              <a:rPr sz="2200" spc="35" dirty="0">
                <a:solidFill>
                  <a:srgbClr val="042B52"/>
                </a:solidFill>
                <a:latin typeface="Noto Sans"/>
                <a:cs typeface="Noto Sans"/>
              </a:rPr>
              <a:t>ẽ</a:t>
            </a:r>
            <a:endParaRPr sz="2200">
              <a:latin typeface="Noto Sans"/>
              <a:cs typeface="Noto San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835497" y="4723314"/>
            <a:ext cx="5459095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999"/>
              </a:lnSpc>
              <a:spcBef>
                <a:spcPts val="100"/>
              </a:spcBef>
            </a:pP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Ti</a:t>
            </a:r>
            <a:r>
              <a:rPr sz="2200" dirty="0">
                <a:solidFill>
                  <a:srgbClr val="042B52"/>
                </a:solidFill>
                <a:latin typeface="Noto Sans"/>
                <a:cs typeface="Noto Sans"/>
              </a:rPr>
              <a:t>ế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p</a:t>
            </a:r>
            <a:r>
              <a:rPr sz="2200" spc="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70" dirty="0">
                <a:solidFill>
                  <a:srgbClr val="042B52"/>
                </a:solidFill>
                <a:latin typeface="Arial"/>
                <a:cs typeface="Arial"/>
              </a:rPr>
              <a:t>c</a:t>
            </a:r>
            <a:r>
              <a:rPr sz="2200" spc="70" dirty="0">
                <a:solidFill>
                  <a:srgbClr val="042B52"/>
                </a:solidFill>
                <a:latin typeface="Noto Sans"/>
                <a:cs typeface="Noto Sans"/>
              </a:rPr>
              <a:t>ậ</a:t>
            </a:r>
            <a:r>
              <a:rPr sz="2200" spc="70" dirty="0">
                <a:solidFill>
                  <a:srgbClr val="042B52"/>
                </a:solidFill>
                <a:latin typeface="Arial"/>
                <a:cs typeface="Arial"/>
              </a:rPr>
              <a:t>n</a:t>
            </a:r>
            <a:r>
              <a:rPr sz="2200" spc="1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nhi</a:t>
            </a:r>
            <a:r>
              <a:rPr sz="2200" dirty="0">
                <a:solidFill>
                  <a:srgbClr val="042B52"/>
                </a:solidFill>
                <a:latin typeface="Noto Sans"/>
                <a:cs typeface="Noto Sans"/>
              </a:rPr>
              <a:t>ề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u</a:t>
            </a:r>
            <a:r>
              <a:rPr sz="2200" spc="1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đ</a:t>
            </a:r>
            <a:r>
              <a:rPr sz="2200" dirty="0">
                <a:solidFill>
                  <a:srgbClr val="042B52"/>
                </a:solidFill>
                <a:latin typeface="Noto Sans"/>
                <a:cs typeface="Noto Sans"/>
              </a:rPr>
              <a:t>ố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i</a:t>
            </a:r>
            <a:r>
              <a:rPr sz="2200" spc="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80" dirty="0">
                <a:solidFill>
                  <a:srgbClr val="042B52"/>
                </a:solidFill>
                <a:latin typeface="Arial"/>
                <a:cs typeface="Arial"/>
              </a:rPr>
              <a:t>t</a:t>
            </a:r>
            <a:r>
              <a:rPr sz="2200" spc="80" dirty="0">
                <a:solidFill>
                  <a:srgbClr val="042B52"/>
                </a:solidFill>
                <a:latin typeface="Noto Sans"/>
                <a:cs typeface="Noto Sans"/>
              </a:rPr>
              <a:t>ượ</a:t>
            </a:r>
            <a:r>
              <a:rPr sz="2200" spc="80" dirty="0">
                <a:solidFill>
                  <a:srgbClr val="042B52"/>
                </a:solidFill>
                <a:latin typeface="Arial"/>
                <a:cs typeface="Arial"/>
              </a:rPr>
              <a:t>ng</a:t>
            </a:r>
            <a:r>
              <a:rPr sz="2200" spc="1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50" dirty="0">
                <a:solidFill>
                  <a:srgbClr val="042B52"/>
                </a:solidFill>
                <a:latin typeface="Arial"/>
                <a:cs typeface="Arial"/>
              </a:rPr>
              <a:t>khách</a:t>
            </a:r>
            <a:r>
              <a:rPr sz="2200" spc="1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hàng,</a:t>
            </a:r>
            <a:r>
              <a:rPr sz="2200" spc="1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042B52"/>
                </a:solidFill>
                <a:latin typeface="Arial"/>
                <a:cs typeface="Arial"/>
              </a:rPr>
              <a:t>bao </a:t>
            </a:r>
            <a:r>
              <a:rPr sz="2200" spc="55" dirty="0">
                <a:solidFill>
                  <a:srgbClr val="042B52"/>
                </a:solidFill>
                <a:latin typeface="Arial"/>
                <a:cs typeface="Arial"/>
              </a:rPr>
              <a:t>g</a:t>
            </a:r>
            <a:r>
              <a:rPr sz="2200" spc="55" dirty="0">
                <a:solidFill>
                  <a:srgbClr val="042B52"/>
                </a:solidFill>
                <a:latin typeface="Noto Sans"/>
                <a:cs typeface="Noto Sans"/>
              </a:rPr>
              <a:t>ồ</a:t>
            </a:r>
            <a:r>
              <a:rPr sz="2200" spc="55" dirty="0">
                <a:solidFill>
                  <a:srgbClr val="042B52"/>
                </a:solidFill>
                <a:latin typeface="Arial"/>
                <a:cs typeface="Arial"/>
              </a:rPr>
              <a:t>m</a:t>
            </a:r>
            <a:r>
              <a:rPr sz="2200" spc="3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80" dirty="0">
                <a:solidFill>
                  <a:srgbClr val="042B52"/>
                </a:solidFill>
                <a:latin typeface="Arial"/>
                <a:cs typeface="Arial"/>
              </a:rPr>
              <a:t>các</a:t>
            </a:r>
            <a:r>
              <a:rPr sz="2200" spc="3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Khách</a:t>
            </a:r>
            <a:r>
              <a:rPr sz="2200" spc="3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hàng</a:t>
            </a:r>
            <a:r>
              <a:rPr sz="2200" spc="3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60" dirty="0">
                <a:solidFill>
                  <a:srgbClr val="042B52"/>
                </a:solidFill>
                <a:latin typeface="Arial"/>
                <a:cs typeface="Arial"/>
              </a:rPr>
              <a:t>không</a:t>
            </a:r>
            <a:r>
              <a:rPr sz="2200" spc="3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s</a:t>
            </a:r>
            <a:r>
              <a:rPr sz="2200" dirty="0">
                <a:solidFill>
                  <a:srgbClr val="042B52"/>
                </a:solidFill>
                <a:latin typeface="Noto Sans"/>
                <a:cs typeface="Noto Sans"/>
              </a:rPr>
              <a:t>ử</a:t>
            </a:r>
            <a:r>
              <a:rPr sz="2200" spc="75" dirty="0">
                <a:solidFill>
                  <a:srgbClr val="042B52"/>
                </a:solidFill>
                <a:latin typeface="Noto Sans"/>
                <a:cs typeface="Noto Sans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d</a:t>
            </a:r>
            <a:r>
              <a:rPr sz="2200" dirty="0">
                <a:solidFill>
                  <a:srgbClr val="042B52"/>
                </a:solidFill>
                <a:latin typeface="Noto Sans"/>
                <a:cs typeface="Noto Sans"/>
              </a:rPr>
              <a:t>ụ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ng</a:t>
            </a:r>
            <a:r>
              <a:rPr sz="2200" spc="3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042B52"/>
                </a:solidFill>
                <a:latin typeface="Arial"/>
                <a:cs typeface="Arial"/>
              </a:rPr>
              <a:t>MXH</a:t>
            </a:r>
            <a:endParaRPr sz="2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835497" y="6235202"/>
            <a:ext cx="51733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Hi</a:t>
            </a:r>
            <a:r>
              <a:rPr sz="2200" dirty="0">
                <a:solidFill>
                  <a:srgbClr val="042B52"/>
                </a:solidFill>
                <a:latin typeface="Noto Sans"/>
                <a:cs typeface="Noto Sans"/>
              </a:rPr>
              <a:t>ể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n</a:t>
            </a:r>
            <a:r>
              <a:rPr sz="2200" spc="-1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120" dirty="0">
                <a:solidFill>
                  <a:srgbClr val="042B52"/>
                </a:solidFill>
                <a:latin typeface="Arial"/>
                <a:cs typeface="Arial"/>
              </a:rPr>
              <a:t>th</a:t>
            </a:r>
            <a:r>
              <a:rPr sz="2200" spc="120" dirty="0">
                <a:solidFill>
                  <a:srgbClr val="042B52"/>
                </a:solidFill>
                <a:latin typeface="Noto Sans"/>
                <a:cs typeface="Noto Sans"/>
              </a:rPr>
              <a:t>ị</a:t>
            </a:r>
            <a:r>
              <a:rPr sz="2200" spc="30" dirty="0">
                <a:solidFill>
                  <a:srgbClr val="042B52"/>
                </a:solidFill>
                <a:latin typeface="Noto Sans"/>
                <a:cs typeface="Noto Sans"/>
              </a:rPr>
              <a:t> </a:t>
            </a:r>
            <a:r>
              <a:rPr sz="2200" spc="50" dirty="0">
                <a:solidFill>
                  <a:srgbClr val="042B52"/>
                </a:solidFill>
                <a:latin typeface="Arial"/>
                <a:cs typeface="Arial"/>
              </a:rPr>
              <a:t>liên</a:t>
            </a:r>
            <a:r>
              <a:rPr sz="2200" spc="-1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85" dirty="0">
                <a:solidFill>
                  <a:srgbClr val="042B52"/>
                </a:solidFill>
                <a:latin typeface="Arial"/>
                <a:cs typeface="Arial"/>
              </a:rPr>
              <a:t>t</a:t>
            </a:r>
            <a:r>
              <a:rPr sz="2200" spc="85" dirty="0">
                <a:solidFill>
                  <a:srgbClr val="042B52"/>
                </a:solidFill>
                <a:latin typeface="Noto Sans"/>
                <a:cs typeface="Noto Sans"/>
              </a:rPr>
              <a:t>ụ</a:t>
            </a:r>
            <a:r>
              <a:rPr sz="2200" spc="85" dirty="0">
                <a:solidFill>
                  <a:srgbClr val="042B52"/>
                </a:solidFill>
                <a:latin typeface="Arial"/>
                <a:cs typeface="Arial"/>
              </a:rPr>
              <a:t>c,</a:t>
            </a:r>
            <a:r>
              <a:rPr sz="2200" spc="-1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60" dirty="0">
                <a:solidFill>
                  <a:srgbClr val="042B52"/>
                </a:solidFill>
                <a:latin typeface="Arial"/>
                <a:cs typeface="Arial"/>
              </a:rPr>
              <a:t>không</a:t>
            </a:r>
            <a:r>
              <a:rPr sz="2200" spc="-1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114" dirty="0">
                <a:solidFill>
                  <a:srgbClr val="042B52"/>
                </a:solidFill>
                <a:latin typeface="Arial"/>
                <a:cs typeface="Arial"/>
              </a:rPr>
              <a:t>th</a:t>
            </a:r>
            <a:r>
              <a:rPr sz="2200" spc="114" dirty="0">
                <a:solidFill>
                  <a:srgbClr val="042B52"/>
                </a:solidFill>
                <a:latin typeface="Noto Sans"/>
                <a:cs typeface="Noto Sans"/>
              </a:rPr>
              <a:t>ể</a:t>
            </a:r>
            <a:r>
              <a:rPr sz="2200" spc="30" dirty="0">
                <a:solidFill>
                  <a:srgbClr val="042B52"/>
                </a:solidFill>
                <a:latin typeface="Noto Sans"/>
                <a:cs typeface="Noto Sans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b</a:t>
            </a:r>
            <a:r>
              <a:rPr sz="2200" dirty="0">
                <a:solidFill>
                  <a:srgbClr val="042B52"/>
                </a:solidFill>
                <a:latin typeface="Noto Sans"/>
                <a:cs typeface="Noto Sans"/>
              </a:rPr>
              <a:t>ỏ</a:t>
            </a:r>
            <a:r>
              <a:rPr sz="2200" spc="30" dirty="0">
                <a:solidFill>
                  <a:srgbClr val="042B52"/>
                </a:solidFill>
                <a:latin typeface="Noto Sans"/>
                <a:cs typeface="Noto Sans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qua</a:t>
            </a:r>
            <a:r>
              <a:rPr sz="2200" spc="-1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70" dirty="0">
                <a:solidFill>
                  <a:srgbClr val="042B52"/>
                </a:solidFill>
                <a:latin typeface="Arial"/>
                <a:cs typeface="Arial"/>
              </a:rPr>
              <a:t>24/7</a:t>
            </a:r>
            <a:endParaRPr sz="22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835497" y="7321063"/>
            <a:ext cx="7291070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999"/>
              </a:lnSpc>
              <a:spcBef>
                <a:spcPts val="100"/>
              </a:spcBef>
            </a:pPr>
            <a:r>
              <a:rPr sz="2200" spc="60" dirty="0">
                <a:solidFill>
                  <a:srgbClr val="042B52"/>
                </a:solidFill>
                <a:latin typeface="Arial"/>
                <a:cs typeface="Arial"/>
              </a:rPr>
              <a:t>Các</a:t>
            </a:r>
            <a:r>
              <a:rPr sz="2200" spc="3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bi</a:t>
            </a:r>
            <a:r>
              <a:rPr sz="2200" dirty="0">
                <a:solidFill>
                  <a:srgbClr val="042B52"/>
                </a:solidFill>
                <a:latin typeface="Noto Sans"/>
                <a:cs typeface="Noto Sans"/>
              </a:rPr>
              <a:t>ể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n</a:t>
            </a:r>
            <a:r>
              <a:rPr sz="2200" spc="3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qu</a:t>
            </a:r>
            <a:r>
              <a:rPr sz="2200" dirty="0">
                <a:solidFill>
                  <a:srgbClr val="042B52"/>
                </a:solidFill>
                <a:latin typeface="Noto Sans"/>
                <a:cs typeface="Noto Sans"/>
              </a:rPr>
              <a:t>ả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ng</a:t>
            </a:r>
            <a:r>
              <a:rPr sz="2200" spc="3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60" dirty="0">
                <a:solidFill>
                  <a:srgbClr val="042B52"/>
                </a:solidFill>
                <a:latin typeface="Arial"/>
                <a:cs typeface="Arial"/>
              </a:rPr>
              <a:t>cáo</a:t>
            </a:r>
            <a:r>
              <a:rPr sz="2200" spc="3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l</a:t>
            </a:r>
            <a:r>
              <a:rPr sz="2200" dirty="0">
                <a:solidFill>
                  <a:srgbClr val="042B52"/>
                </a:solidFill>
                <a:latin typeface="Noto Sans"/>
                <a:cs typeface="Noto Sans"/>
              </a:rPr>
              <a:t>ớ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n,</a:t>
            </a:r>
            <a:r>
              <a:rPr sz="2200" spc="3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hình</a:t>
            </a:r>
            <a:r>
              <a:rPr sz="2200" spc="3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Noto Sans"/>
                <a:cs typeface="Noto Sans"/>
              </a:rPr>
              <a:t>ả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nh</a:t>
            </a:r>
            <a:r>
              <a:rPr sz="2200" spc="3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Noto Sans"/>
                <a:cs typeface="Noto Sans"/>
              </a:rPr>
              <a:t>ấ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n</a:t>
            </a:r>
            <a:r>
              <a:rPr sz="2200" spc="3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80" dirty="0">
                <a:solidFill>
                  <a:srgbClr val="042B52"/>
                </a:solidFill>
                <a:latin typeface="Arial"/>
                <a:cs typeface="Arial"/>
              </a:rPr>
              <a:t>t</a:t>
            </a:r>
            <a:r>
              <a:rPr sz="2200" spc="80" dirty="0">
                <a:solidFill>
                  <a:srgbClr val="042B52"/>
                </a:solidFill>
                <a:latin typeface="Noto Sans"/>
                <a:cs typeface="Noto Sans"/>
              </a:rPr>
              <a:t>ượ</a:t>
            </a:r>
            <a:r>
              <a:rPr sz="2200" spc="80" dirty="0">
                <a:solidFill>
                  <a:srgbClr val="042B52"/>
                </a:solidFill>
                <a:latin typeface="Arial"/>
                <a:cs typeface="Arial"/>
              </a:rPr>
              <a:t>ng</a:t>
            </a:r>
            <a:r>
              <a:rPr sz="2200" spc="3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50" dirty="0">
                <a:solidFill>
                  <a:srgbClr val="042B52"/>
                </a:solidFill>
                <a:latin typeface="Arial"/>
                <a:cs typeface="Arial"/>
              </a:rPr>
              <a:t>giúp</a:t>
            </a:r>
            <a:r>
              <a:rPr sz="2200" spc="3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65" dirty="0">
                <a:solidFill>
                  <a:srgbClr val="042B52"/>
                </a:solidFill>
                <a:latin typeface="Arial"/>
                <a:cs typeface="Arial"/>
              </a:rPr>
              <a:t>th</a:t>
            </a:r>
            <a:r>
              <a:rPr sz="2200" spc="65" dirty="0">
                <a:solidFill>
                  <a:srgbClr val="042B52"/>
                </a:solidFill>
                <a:latin typeface="Noto Sans"/>
                <a:cs typeface="Noto Sans"/>
              </a:rPr>
              <a:t>ươ</a:t>
            </a:r>
            <a:r>
              <a:rPr sz="2200" spc="65" dirty="0">
                <a:solidFill>
                  <a:srgbClr val="042B52"/>
                </a:solidFill>
                <a:latin typeface="Arial"/>
                <a:cs typeface="Arial"/>
              </a:rPr>
              <a:t>ng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hi</a:t>
            </a:r>
            <a:r>
              <a:rPr sz="2200" dirty="0">
                <a:solidFill>
                  <a:srgbClr val="042B52"/>
                </a:solidFill>
                <a:latin typeface="Noto Sans"/>
                <a:cs typeface="Noto Sans"/>
              </a:rPr>
              <a:t>ệ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u</a:t>
            </a:r>
            <a:r>
              <a:rPr sz="2200" spc="3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n</a:t>
            </a:r>
            <a:r>
              <a:rPr sz="2200" dirty="0">
                <a:solidFill>
                  <a:srgbClr val="042B52"/>
                </a:solidFill>
                <a:latin typeface="Noto Sans"/>
                <a:cs typeface="Noto Sans"/>
              </a:rPr>
              <a:t>ổ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i</a:t>
            </a:r>
            <a:r>
              <a:rPr sz="2200" spc="4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110" dirty="0">
                <a:solidFill>
                  <a:srgbClr val="042B52"/>
                </a:solidFill>
                <a:latin typeface="Arial"/>
                <a:cs typeface="Arial"/>
              </a:rPr>
              <a:t>b</a:t>
            </a:r>
            <a:r>
              <a:rPr sz="2200" spc="110" dirty="0">
                <a:solidFill>
                  <a:srgbClr val="042B52"/>
                </a:solidFill>
                <a:latin typeface="Noto Sans"/>
                <a:cs typeface="Noto Sans"/>
              </a:rPr>
              <a:t>ậ</a:t>
            </a:r>
            <a:r>
              <a:rPr sz="2200" spc="110" dirty="0">
                <a:solidFill>
                  <a:srgbClr val="042B52"/>
                </a:solidFill>
                <a:latin typeface="Arial"/>
                <a:cs typeface="Arial"/>
              </a:rPr>
              <a:t>t</a:t>
            </a:r>
            <a:r>
              <a:rPr sz="2200" spc="3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và</a:t>
            </a:r>
            <a:r>
              <a:rPr sz="2200" spc="4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d</a:t>
            </a:r>
            <a:r>
              <a:rPr sz="2200" dirty="0">
                <a:solidFill>
                  <a:srgbClr val="042B52"/>
                </a:solidFill>
                <a:latin typeface="Noto Sans"/>
                <a:cs typeface="Noto Sans"/>
              </a:rPr>
              <a:t>ễ</a:t>
            </a:r>
            <a:r>
              <a:rPr sz="2200" spc="75" dirty="0">
                <a:solidFill>
                  <a:srgbClr val="042B52"/>
                </a:solidFill>
                <a:latin typeface="Noto Sans"/>
                <a:cs typeface="Noto Sans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dàng</a:t>
            </a:r>
            <a:r>
              <a:rPr sz="2200" spc="4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50" dirty="0">
                <a:solidFill>
                  <a:srgbClr val="042B52"/>
                </a:solidFill>
                <a:latin typeface="Arial"/>
                <a:cs typeface="Arial"/>
              </a:rPr>
              <a:t>đ</a:t>
            </a:r>
            <a:r>
              <a:rPr sz="2200" spc="50" dirty="0">
                <a:solidFill>
                  <a:srgbClr val="042B52"/>
                </a:solidFill>
                <a:latin typeface="Noto Sans"/>
                <a:cs typeface="Noto Sans"/>
              </a:rPr>
              <a:t>ượ</a:t>
            </a:r>
            <a:r>
              <a:rPr sz="2200" spc="50" dirty="0">
                <a:solidFill>
                  <a:srgbClr val="042B52"/>
                </a:solidFill>
                <a:latin typeface="Arial"/>
                <a:cs typeface="Arial"/>
              </a:rPr>
              <a:t>c</a:t>
            </a:r>
            <a:r>
              <a:rPr sz="2200" spc="3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ghi</a:t>
            </a:r>
            <a:r>
              <a:rPr sz="2200" spc="4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042B52"/>
                </a:solidFill>
                <a:latin typeface="Arial"/>
                <a:cs typeface="Arial"/>
              </a:rPr>
              <a:t>nh</a:t>
            </a:r>
            <a:r>
              <a:rPr sz="2200" spc="-25" dirty="0">
                <a:solidFill>
                  <a:srgbClr val="042B52"/>
                </a:solidFill>
                <a:latin typeface="Noto Sans"/>
                <a:cs typeface="Noto Sans"/>
              </a:rPr>
              <a:t>ớ</a:t>
            </a:r>
            <a:endParaRPr sz="2200">
              <a:latin typeface="Noto Sans"/>
              <a:cs typeface="Noto San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518721" y="8608223"/>
            <a:ext cx="594360" cy="600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750" b="1" spc="105" dirty="0">
                <a:solidFill>
                  <a:srgbClr val="FFFFFF"/>
                </a:solidFill>
                <a:latin typeface="Arial"/>
                <a:cs typeface="Arial"/>
              </a:rPr>
              <a:t>07</a:t>
            </a:r>
            <a:endParaRPr sz="37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0835497" y="8762269"/>
            <a:ext cx="58756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T</a:t>
            </a:r>
            <a:r>
              <a:rPr sz="2200" dirty="0">
                <a:solidFill>
                  <a:srgbClr val="042B52"/>
                </a:solidFill>
                <a:latin typeface="Noto Sans"/>
                <a:cs typeface="Noto Sans"/>
              </a:rPr>
              <a:t>ạ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o</a:t>
            </a:r>
            <a:r>
              <a:rPr sz="2200" spc="-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85" dirty="0">
                <a:solidFill>
                  <a:srgbClr val="042B52"/>
                </a:solidFill>
                <a:latin typeface="Arial"/>
                <a:cs typeface="Arial"/>
              </a:rPr>
              <a:t>c</a:t>
            </a:r>
            <a:r>
              <a:rPr sz="2200" spc="85" dirty="0">
                <a:solidFill>
                  <a:srgbClr val="042B52"/>
                </a:solidFill>
                <a:latin typeface="Noto Sans"/>
                <a:cs typeface="Noto Sans"/>
              </a:rPr>
              <a:t>ả</a:t>
            </a:r>
            <a:r>
              <a:rPr sz="2200" spc="85" dirty="0">
                <a:solidFill>
                  <a:srgbClr val="042B52"/>
                </a:solidFill>
                <a:latin typeface="Arial"/>
                <a:cs typeface="Arial"/>
              </a:rPr>
              <a:t>m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 giác </a:t>
            </a:r>
            <a:r>
              <a:rPr sz="2200" spc="80" dirty="0">
                <a:solidFill>
                  <a:srgbClr val="042B52"/>
                </a:solidFill>
                <a:latin typeface="Arial"/>
                <a:cs typeface="Arial"/>
              </a:rPr>
              <a:t>uy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50" dirty="0">
                <a:solidFill>
                  <a:srgbClr val="042B52"/>
                </a:solidFill>
                <a:latin typeface="Arial"/>
                <a:cs typeface="Arial"/>
              </a:rPr>
              <a:t>tín,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 kích </a:t>
            </a:r>
            <a:r>
              <a:rPr sz="2200" spc="90" dirty="0">
                <a:solidFill>
                  <a:srgbClr val="042B52"/>
                </a:solidFill>
                <a:latin typeface="Arial"/>
                <a:cs typeface="Arial"/>
              </a:rPr>
              <a:t>thích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50" dirty="0">
                <a:solidFill>
                  <a:srgbClr val="042B52"/>
                </a:solidFill>
                <a:latin typeface="Arial"/>
                <a:cs typeface="Arial"/>
              </a:rPr>
              <a:t>mua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 hàng </a:t>
            </a:r>
            <a:r>
              <a:rPr sz="2200" spc="35" dirty="0">
                <a:solidFill>
                  <a:srgbClr val="042B52"/>
                </a:solidFill>
                <a:latin typeface="Arial"/>
                <a:cs typeface="Arial"/>
              </a:rPr>
              <a:t>cao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55" name="object 5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6011" y="4113738"/>
            <a:ext cx="69802" cy="69802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6011" y="5669330"/>
            <a:ext cx="69802" cy="69802"/>
          </a:xfrm>
          <a:prstGeom prst="rect">
            <a:avLst/>
          </a:prstGeom>
        </p:spPr>
      </p:pic>
      <p:sp>
        <p:nvSpPr>
          <p:cNvPr id="57" name="object 57"/>
          <p:cNvSpPr txBox="1"/>
          <p:nvPr/>
        </p:nvSpPr>
        <p:spPr>
          <a:xfrm>
            <a:off x="344074" y="1933180"/>
            <a:ext cx="7612380" cy="469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4005">
              <a:lnSpc>
                <a:spcPct val="115999"/>
              </a:lnSpc>
              <a:spcBef>
                <a:spcPts val="100"/>
              </a:spcBef>
            </a:pPr>
            <a:r>
              <a:rPr sz="2200" spc="110" dirty="0">
                <a:solidFill>
                  <a:srgbClr val="042B52"/>
                </a:solidFill>
                <a:latin typeface="Arial"/>
                <a:cs typeface="Arial"/>
              </a:rPr>
              <a:t>AIG</a:t>
            </a:r>
            <a:r>
              <a:rPr sz="2200" spc="-1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85" dirty="0">
                <a:solidFill>
                  <a:srgbClr val="042B52"/>
                </a:solidFill>
                <a:latin typeface="Arial"/>
                <a:cs typeface="Arial"/>
              </a:rPr>
              <a:t>Communications</a:t>
            </a:r>
            <a:r>
              <a:rPr sz="2200" spc="-1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80" dirty="0">
                <a:solidFill>
                  <a:srgbClr val="042B52"/>
                </a:solidFill>
                <a:latin typeface="Arial"/>
                <a:cs typeface="Arial"/>
              </a:rPr>
              <a:t>cung</a:t>
            </a:r>
            <a:r>
              <a:rPr sz="2200" spc="-1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70" dirty="0">
                <a:solidFill>
                  <a:srgbClr val="042B52"/>
                </a:solidFill>
                <a:latin typeface="Arial"/>
                <a:cs typeface="Arial"/>
              </a:rPr>
              <a:t>c</a:t>
            </a:r>
            <a:r>
              <a:rPr sz="2200" spc="70" dirty="0">
                <a:solidFill>
                  <a:srgbClr val="042B52"/>
                </a:solidFill>
                <a:latin typeface="Noto Sans"/>
                <a:cs typeface="Noto Sans"/>
              </a:rPr>
              <a:t>ấ</a:t>
            </a:r>
            <a:r>
              <a:rPr sz="2200" spc="70" dirty="0">
                <a:solidFill>
                  <a:srgbClr val="042B52"/>
                </a:solidFill>
                <a:latin typeface="Arial"/>
                <a:cs typeface="Arial"/>
              </a:rPr>
              <a:t>p</a:t>
            </a:r>
            <a:r>
              <a:rPr sz="2200" spc="-1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145" dirty="0">
                <a:solidFill>
                  <a:srgbClr val="042B52"/>
                </a:solidFill>
                <a:latin typeface="Arial"/>
                <a:cs typeface="Arial"/>
              </a:rPr>
              <a:t>m</a:t>
            </a:r>
            <a:r>
              <a:rPr sz="2200" spc="145" dirty="0">
                <a:solidFill>
                  <a:srgbClr val="042B52"/>
                </a:solidFill>
                <a:latin typeface="Noto Sans"/>
                <a:cs typeface="Noto Sans"/>
              </a:rPr>
              <a:t>ộ</a:t>
            </a:r>
            <a:r>
              <a:rPr sz="2200" spc="145" dirty="0">
                <a:solidFill>
                  <a:srgbClr val="042B52"/>
                </a:solidFill>
                <a:latin typeface="Arial"/>
                <a:cs typeface="Arial"/>
              </a:rPr>
              <a:t>t</a:t>
            </a:r>
            <a:r>
              <a:rPr sz="2200" spc="-1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h</a:t>
            </a:r>
            <a:r>
              <a:rPr sz="2200" dirty="0">
                <a:solidFill>
                  <a:srgbClr val="042B52"/>
                </a:solidFill>
                <a:latin typeface="Noto Sans"/>
                <a:cs typeface="Noto Sans"/>
              </a:rPr>
              <a:t>ệ</a:t>
            </a:r>
            <a:r>
              <a:rPr sz="2200" spc="30" dirty="0">
                <a:solidFill>
                  <a:srgbClr val="042B52"/>
                </a:solidFill>
                <a:latin typeface="Noto Sans"/>
                <a:cs typeface="Noto Sans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sinh</a:t>
            </a:r>
            <a:r>
              <a:rPr sz="2200" spc="-1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85" dirty="0">
                <a:solidFill>
                  <a:srgbClr val="042B52"/>
                </a:solidFill>
                <a:latin typeface="Arial"/>
                <a:cs typeface="Arial"/>
              </a:rPr>
              <a:t>thái</a:t>
            </a:r>
            <a:r>
              <a:rPr sz="2200" spc="-1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042B52"/>
                </a:solidFill>
                <a:latin typeface="Arial"/>
                <a:cs typeface="Arial"/>
              </a:rPr>
              <a:t>s</a:t>
            </a:r>
            <a:r>
              <a:rPr sz="2200" spc="-25" dirty="0">
                <a:solidFill>
                  <a:srgbClr val="042B52"/>
                </a:solidFill>
                <a:latin typeface="Noto Sans"/>
                <a:cs typeface="Noto Sans"/>
              </a:rPr>
              <a:t>ả</a:t>
            </a:r>
            <a:r>
              <a:rPr sz="2200" spc="-25" dirty="0">
                <a:solidFill>
                  <a:srgbClr val="042B52"/>
                </a:solidFill>
                <a:latin typeface="Arial"/>
                <a:cs typeface="Arial"/>
              </a:rPr>
              <a:t>n </a:t>
            </a:r>
            <a:r>
              <a:rPr sz="2200" spc="60" dirty="0">
                <a:solidFill>
                  <a:srgbClr val="042B52"/>
                </a:solidFill>
                <a:latin typeface="Arial"/>
                <a:cs typeface="Arial"/>
              </a:rPr>
              <a:t>ph</a:t>
            </a:r>
            <a:r>
              <a:rPr sz="2200" spc="60" dirty="0">
                <a:solidFill>
                  <a:srgbClr val="042B52"/>
                </a:solidFill>
                <a:latin typeface="Noto Sans"/>
                <a:cs typeface="Noto Sans"/>
              </a:rPr>
              <a:t>ẩ</a:t>
            </a:r>
            <a:r>
              <a:rPr sz="2200" spc="60" dirty="0">
                <a:solidFill>
                  <a:srgbClr val="042B52"/>
                </a:solidFill>
                <a:latin typeface="Arial"/>
                <a:cs typeface="Arial"/>
              </a:rPr>
              <a:t>m</a:t>
            </a:r>
            <a:r>
              <a:rPr sz="2200" spc="1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đa</a:t>
            </a:r>
            <a:r>
              <a:rPr sz="2200" spc="1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d</a:t>
            </a:r>
            <a:r>
              <a:rPr sz="2200" dirty="0">
                <a:solidFill>
                  <a:srgbClr val="042B52"/>
                </a:solidFill>
                <a:latin typeface="Noto Sans"/>
                <a:cs typeface="Noto Sans"/>
              </a:rPr>
              <a:t>ạ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ng</a:t>
            </a:r>
            <a:r>
              <a:rPr sz="2200" spc="1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và</a:t>
            </a:r>
            <a:r>
              <a:rPr sz="2200" spc="1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100" dirty="0">
                <a:solidFill>
                  <a:srgbClr val="042B52"/>
                </a:solidFill>
                <a:latin typeface="Arial"/>
                <a:cs typeface="Arial"/>
              </a:rPr>
              <a:t>tiên</a:t>
            </a:r>
            <a:r>
              <a:rPr sz="2200" spc="1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60" dirty="0">
                <a:solidFill>
                  <a:srgbClr val="042B52"/>
                </a:solidFill>
                <a:latin typeface="Arial"/>
                <a:cs typeface="Arial"/>
              </a:rPr>
              <a:t>ti</a:t>
            </a:r>
            <a:r>
              <a:rPr sz="2200" spc="60" dirty="0">
                <a:solidFill>
                  <a:srgbClr val="042B52"/>
                </a:solidFill>
                <a:latin typeface="Noto Sans"/>
                <a:cs typeface="Noto Sans"/>
              </a:rPr>
              <a:t>ế</a:t>
            </a:r>
            <a:r>
              <a:rPr sz="2200" spc="60" dirty="0">
                <a:solidFill>
                  <a:srgbClr val="042B52"/>
                </a:solidFill>
                <a:latin typeface="Arial"/>
                <a:cs typeface="Arial"/>
              </a:rPr>
              <a:t>n,</a:t>
            </a:r>
            <a:r>
              <a:rPr sz="2200" spc="1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125" dirty="0">
                <a:solidFill>
                  <a:srgbClr val="042B52"/>
                </a:solidFill>
                <a:latin typeface="Arial"/>
                <a:cs typeface="Arial"/>
              </a:rPr>
              <a:t>t</a:t>
            </a:r>
            <a:r>
              <a:rPr sz="2200" spc="125" dirty="0">
                <a:solidFill>
                  <a:srgbClr val="042B52"/>
                </a:solidFill>
                <a:latin typeface="Noto Sans"/>
                <a:cs typeface="Noto Sans"/>
              </a:rPr>
              <a:t>ậ</a:t>
            </a:r>
            <a:r>
              <a:rPr sz="2200" spc="125" dirty="0">
                <a:solidFill>
                  <a:srgbClr val="042B52"/>
                </a:solidFill>
                <a:latin typeface="Arial"/>
                <a:cs typeface="Arial"/>
              </a:rPr>
              <a:t>p</a:t>
            </a:r>
            <a:r>
              <a:rPr sz="2200" spc="1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140" dirty="0">
                <a:solidFill>
                  <a:srgbClr val="042B52"/>
                </a:solidFill>
                <a:latin typeface="Arial"/>
                <a:cs typeface="Arial"/>
              </a:rPr>
              <a:t>trung</a:t>
            </a:r>
            <a:r>
              <a:rPr sz="2200" spc="1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vào</a:t>
            </a:r>
            <a:r>
              <a:rPr sz="2200" spc="1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lĩnh</a:t>
            </a:r>
            <a:r>
              <a:rPr sz="2200" spc="1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60" dirty="0">
                <a:solidFill>
                  <a:srgbClr val="042B52"/>
                </a:solidFill>
                <a:latin typeface="Arial"/>
                <a:cs typeface="Arial"/>
              </a:rPr>
              <a:t>v</a:t>
            </a:r>
            <a:r>
              <a:rPr sz="2200" spc="60" dirty="0">
                <a:solidFill>
                  <a:srgbClr val="042B52"/>
                </a:solidFill>
                <a:latin typeface="Noto Sans"/>
                <a:cs typeface="Noto Sans"/>
              </a:rPr>
              <a:t>ự</a:t>
            </a:r>
            <a:r>
              <a:rPr sz="2200" spc="60" dirty="0">
                <a:solidFill>
                  <a:srgbClr val="042B52"/>
                </a:solidFill>
                <a:latin typeface="Arial"/>
                <a:cs typeface="Arial"/>
              </a:rPr>
              <a:t>c</a:t>
            </a:r>
            <a:r>
              <a:rPr sz="2200" spc="1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42B52"/>
                </a:solidFill>
                <a:latin typeface="Arial"/>
                <a:cs typeface="Arial"/>
              </a:rPr>
              <a:t>qu</a:t>
            </a:r>
            <a:r>
              <a:rPr sz="2200" spc="-10" dirty="0">
                <a:solidFill>
                  <a:srgbClr val="042B52"/>
                </a:solidFill>
                <a:latin typeface="Noto Sans"/>
                <a:cs typeface="Noto Sans"/>
              </a:rPr>
              <a:t>ả</a:t>
            </a:r>
            <a:r>
              <a:rPr sz="2200" spc="-10" dirty="0">
                <a:solidFill>
                  <a:srgbClr val="042B52"/>
                </a:solidFill>
                <a:latin typeface="Arial"/>
                <a:cs typeface="Arial"/>
              </a:rPr>
              <a:t>ng </a:t>
            </a:r>
            <a:r>
              <a:rPr sz="2200" spc="60" dirty="0">
                <a:solidFill>
                  <a:srgbClr val="042B52"/>
                </a:solidFill>
                <a:latin typeface="Arial"/>
                <a:cs typeface="Arial"/>
              </a:rPr>
              <a:t>cáo</a:t>
            </a:r>
            <a:r>
              <a:rPr sz="2200" spc="2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ngoài</a:t>
            </a:r>
            <a:r>
              <a:rPr sz="2200" spc="2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135" dirty="0">
                <a:solidFill>
                  <a:srgbClr val="042B52"/>
                </a:solidFill>
                <a:latin typeface="Arial"/>
                <a:cs typeface="Arial"/>
              </a:rPr>
              <a:t>tr</a:t>
            </a:r>
            <a:r>
              <a:rPr sz="2200" spc="135" dirty="0">
                <a:solidFill>
                  <a:srgbClr val="042B52"/>
                </a:solidFill>
                <a:latin typeface="Noto Sans"/>
                <a:cs typeface="Noto Sans"/>
              </a:rPr>
              <a:t>ờ</a:t>
            </a:r>
            <a:r>
              <a:rPr sz="2200" spc="135" dirty="0">
                <a:solidFill>
                  <a:srgbClr val="042B52"/>
                </a:solidFill>
                <a:latin typeface="Arial"/>
                <a:cs typeface="Arial"/>
              </a:rPr>
              <a:t>i</a:t>
            </a:r>
            <a:r>
              <a:rPr sz="2200" spc="2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và</a:t>
            </a:r>
            <a:r>
              <a:rPr sz="2200" spc="2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80" dirty="0">
                <a:solidFill>
                  <a:srgbClr val="042B52"/>
                </a:solidFill>
                <a:latin typeface="Arial"/>
                <a:cs typeface="Arial"/>
              </a:rPr>
              <a:t>các</a:t>
            </a:r>
            <a:r>
              <a:rPr sz="2200" spc="2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gi</a:t>
            </a:r>
            <a:r>
              <a:rPr sz="2200" dirty="0">
                <a:solidFill>
                  <a:srgbClr val="042B52"/>
                </a:solidFill>
                <a:latin typeface="Noto Sans"/>
                <a:cs typeface="Noto Sans"/>
              </a:rPr>
              <a:t>ả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i</a:t>
            </a:r>
            <a:r>
              <a:rPr sz="2200" spc="2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pháp</a:t>
            </a:r>
            <a:r>
              <a:rPr sz="2200" spc="2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85" dirty="0">
                <a:solidFill>
                  <a:srgbClr val="042B52"/>
                </a:solidFill>
                <a:latin typeface="Arial"/>
                <a:cs typeface="Arial"/>
              </a:rPr>
              <a:t>công</a:t>
            </a:r>
            <a:r>
              <a:rPr sz="2200" spc="2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ngh</a:t>
            </a:r>
            <a:r>
              <a:rPr sz="2200" dirty="0">
                <a:solidFill>
                  <a:srgbClr val="042B52"/>
                </a:solidFill>
                <a:latin typeface="Noto Sans"/>
                <a:cs typeface="Noto Sans"/>
              </a:rPr>
              <a:t>ệ</a:t>
            </a:r>
            <a:r>
              <a:rPr sz="2200" spc="65" dirty="0">
                <a:solidFill>
                  <a:srgbClr val="042B52"/>
                </a:solidFill>
                <a:latin typeface="Noto Sans"/>
                <a:cs typeface="Noto Sans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h</a:t>
            </a:r>
            <a:r>
              <a:rPr sz="2200" dirty="0">
                <a:solidFill>
                  <a:srgbClr val="042B52"/>
                </a:solidFill>
                <a:latin typeface="Noto Sans"/>
                <a:cs typeface="Noto Sans"/>
              </a:rPr>
              <a:t>ỗ</a:t>
            </a:r>
            <a:r>
              <a:rPr sz="2200" spc="65" dirty="0">
                <a:solidFill>
                  <a:srgbClr val="042B52"/>
                </a:solidFill>
                <a:latin typeface="Noto Sans"/>
                <a:cs typeface="Noto Sans"/>
              </a:rPr>
              <a:t> </a:t>
            </a:r>
            <a:r>
              <a:rPr sz="2200" spc="105" dirty="0">
                <a:solidFill>
                  <a:srgbClr val="042B52"/>
                </a:solidFill>
                <a:latin typeface="Arial"/>
                <a:cs typeface="Arial"/>
              </a:rPr>
              <a:t>tr</a:t>
            </a:r>
            <a:r>
              <a:rPr sz="2200" spc="105" dirty="0">
                <a:solidFill>
                  <a:srgbClr val="042B52"/>
                </a:solidFill>
                <a:latin typeface="Noto Sans"/>
                <a:cs typeface="Noto Sans"/>
              </a:rPr>
              <a:t>ợ</a:t>
            </a:r>
            <a:r>
              <a:rPr sz="2200" spc="105" dirty="0">
                <a:solidFill>
                  <a:srgbClr val="042B52"/>
                </a:solidFill>
                <a:latin typeface="Arial"/>
                <a:cs typeface="Arial"/>
              </a:rPr>
              <a:t>.</a:t>
            </a:r>
            <a:r>
              <a:rPr sz="2200" spc="2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042B52"/>
                </a:solidFill>
                <a:latin typeface="Arial"/>
                <a:cs typeface="Arial"/>
              </a:rPr>
              <a:t>H</a:t>
            </a:r>
            <a:r>
              <a:rPr sz="2200" spc="-25" dirty="0">
                <a:solidFill>
                  <a:srgbClr val="042B52"/>
                </a:solidFill>
                <a:latin typeface="Noto Sans"/>
                <a:cs typeface="Noto Sans"/>
              </a:rPr>
              <a:t>ệ </a:t>
            </a:r>
            <a:r>
              <a:rPr sz="2200" spc="95" dirty="0">
                <a:solidFill>
                  <a:srgbClr val="042B52"/>
                </a:solidFill>
                <a:latin typeface="Arial"/>
                <a:cs typeface="Arial"/>
              </a:rPr>
              <a:t>th</a:t>
            </a:r>
            <a:r>
              <a:rPr sz="2200" spc="95" dirty="0">
                <a:solidFill>
                  <a:srgbClr val="042B52"/>
                </a:solidFill>
                <a:latin typeface="Noto Sans"/>
                <a:cs typeface="Noto Sans"/>
              </a:rPr>
              <a:t>ố</a:t>
            </a:r>
            <a:r>
              <a:rPr sz="2200" spc="95" dirty="0">
                <a:solidFill>
                  <a:srgbClr val="042B52"/>
                </a:solidFill>
                <a:latin typeface="Arial"/>
                <a:cs typeface="Arial"/>
              </a:rPr>
              <a:t>ng</a:t>
            </a:r>
            <a:r>
              <a:rPr sz="2200" spc="-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s</a:t>
            </a:r>
            <a:r>
              <a:rPr sz="2200" dirty="0">
                <a:solidFill>
                  <a:srgbClr val="042B52"/>
                </a:solidFill>
                <a:latin typeface="Noto Sans"/>
                <a:cs typeface="Noto Sans"/>
              </a:rPr>
              <a:t>ả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n</a:t>
            </a:r>
            <a:r>
              <a:rPr sz="2200" spc="-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60" dirty="0">
                <a:solidFill>
                  <a:srgbClr val="042B52"/>
                </a:solidFill>
                <a:latin typeface="Arial"/>
                <a:cs typeface="Arial"/>
              </a:rPr>
              <a:t>ph</a:t>
            </a:r>
            <a:r>
              <a:rPr sz="2200" spc="60" dirty="0">
                <a:solidFill>
                  <a:srgbClr val="042B52"/>
                </a:solidFill>
                <a:latin typeface="Noto Sans"/>
                <a:cs typeface="Noto Sans"/>
              </a:rPr>
              <a:t>ẩ</a:t>
            </a:r>
            <a:r>
              <a:rPr sz="2200" spc="60" dirty="0">
                <a:solidFill>
                  <a:srgbClr val="042B52"/>
                </a:solidFill>
                <a:latin typeface="Arial"/>
                <a:cs typeface="Arial"/>
              </a:rPr>
              <a:t>m</a:t>
            </a:r>
            <a:r>
              <a:rPr sz="2200" spc="-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c</a:t>
            </a:r>
            <a:r>
              <a:rPr sz="2200" dirty="0">
                <a:solidFill>
                  <a:srgbClr val="042B52"/>
                </a:solidFill>
                <a:latin typeface="Noto Sans"/>
                <a:cs typeface="Noto Sans"/>
              </a:rPr>
              <a:t>ủ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a</a:t>
            </a:r>
            <a:r>
              <a:rPr sz="2200" spc="-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75" dirty="0">
                <a:solidFill>
                  <a:srgbClr val="042B52"/>
                </a:solidFill>
                <a:latin typeface="Arial"/>
                <a:cs typeface="Arial"/>
              </a:rPr>
              <a:t>chúng</a:t>
            </a:r>
            <a:r>
              <a:rPr sz="2200" spc="-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140" dirty="0">
                <a:solidFill>
                  <a:srgbClr val="042B52"/>
                </a:solidFill>
                <a:latin typeface="Arial"/>
                <a:cs typeface="Arial"/>
              </a:rPr>
              <a:t>tôi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 bao</a:t>
            </a:r>
            <a:r>
              <a:rPr sz="2200" spc="-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042B52"/>
                </a:solidFill>
                <a:latin typeface="Arial"/>
                <a:cs typeface="Arial"/>
              </a:rPr>
              <a:t>g</a:t>
            </a:r>
            <a:r>
              <a:rPr sz="2200" spc="-20" dirty="0">
                <a:solidFill>
                  <a:srgbClr val="042B52"/>
                </a:solidFill>
                <a:latin typeface="Noto Sans"/>
                <a:cs typeface="Noto Sans"/>
              </a:rPr>
              <a:t>ồ</a:t>
            </a:r>
            <a:r>
              <a:rPr sz="2200" spc="-20" dirty="0">
                <a:solidFill>
                  <a:srgbClr val="042B52"/>
                </a:solidFill>
                <a:latin typeface="Arial"/>
                <a:cs typeface="Arial"/>
              </a:rPr>
              <a:t>m:</a:t>
            </a:r>
            <a:endParaRPr sz="2200">
              <a:latin typeface="Arial"/>
              <a:cs typeface="Arial"/>
            </a:endParaRPr>
          </a:p>
          <a:p>
            <a:pPr marL="487045" marR="135255" indent="-474980">
              <a:lnSpc>
                <a:spcPct val="115999"/>
              </a:lnSpc>
            </a:pPr>
            <a:r>
              <a:rPr sz="2200" b="1" spc="-10" dirty="0">
                <a:solidFill>
                  <a:srgbClr val="042B52"/>
                </a:solidFill>
                <a:latin typeface="Arial"/>
                <a:cs typeface="Arial"/>
              </a:rPr>
              <a:t>Qu</a:t>
            </a:r>
            <a:r>
              <a:rPr sz="2200" b="1" spc="-10" dirty="0">
                <a:solidFill>
                  <a:srgbClr val="042B52"/>
                </a:solidFill>
                <a:latin typeface="Noto Sans"/>
                <a:cs typeface="Noto Sans"/>
              </a:rPr>
              <a:t>ả</a:t>
            </a:r>
            <a:r>
              <a:rPr sz="2200" b="1" spc="-10" dirty="0">
                <a:solidFill>
                  <a:srgbClr val="042B52"/>
                </a:solidFill>
                <a:latin typeface="Arial"/>
                <a:cs typeface="Arial"/>
              </a:rPr>
              <a:t>ng</a:t>
            </a:r>
            <a:r>
              <a:rPr sz="2200" b="1" spc="-8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42B52"/>
                </a:solidFill>
                <a:latin typeface="Arial"/>
                <a:cs typeface="Arial"/>
              </a:rPr>
              <a:t>cáo</a:t>
            </a:r>
            <a:r>
              <a:rPr sz="2200" b="1" spc="-8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b="1" spc="-35" dirty="0">
                <a:solidFill>
                  <a:srgbClr val="042B52"/>
                </a:solidFill>
                <a:latin typeface="Arial"/>
                <a:cs typeface="Arial"/>
              </a:rPr>
              <a:t>ngoài</a:t>
            </a:r>
            <a:r>
              <a:rPr sz="2200" b="1" spc="-8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b="1" spc="90" dirty="0">
                <a:solidFill>
                  <a:srgbClr val="042B52"/>
                </a:solidFill>
                <a:latin typeface="Arial"/>
                <a:cs typeface="Arial"/>
              </a:rPr>
              <a:t>tr</a:t>
            </a:r>
            <a:r>
              <a:rPr sz="2200" b="1" spc="90" dirty="0">
                <a:solidFill>
                  <a:srgbClr val="042B52"/>
                </a:solidFill>
                <a:latin typeface="Noto Sans"/>
                <a:cs typeface="Noto Sans"/>
              </a:rPr>
              <a:t>ờ</a:t>
            </a:r>
            <a:r>
              <a:rPr sz="2200" b="1" spc="90" dirty="0">
                <a:solidFill>
                  <a:srgbClr val="042B52"/>
                </a:solidFill>
                <a:latin typeface="Arial"/>
                <a:cs typeface="Arial"/>
              </a:rPr>
              <a:t>i</a:t>
            </a:r>
            <a:r>
              <a:rPr sz="2200" b="1" spc="-8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42B52"/>
                </a:solidFill>
                <a:latin typeface="Arial"/>
                <a:cs typeface="Arial"/>
              </a:rPr>
              <a:t>(OOH)</a:t>
            </a:r>
            <a:r>
              <a:rPr sz="2200" b="1" spc="-7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42B52"/>
                </a:solidFill>
                <a:latin typeface="Arial"/>
                <a:cs typeface="Arial"/>
              </a:rPr>
              <a:t>và</a:t>
            </a:r>
            <a:r>
              <a:rPr sz="2200" b="1" spc="-8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b="1" spc="55" dirty="0">
                <a:solidFill>
                  <a:srgbClr val="042B52"/>
                </a:solidFill>
                <a:latin typeface="Arial"/>
                <a:cs typeface="Arial"/>
              </a:rPr>
              <a:t>truy</a:t>
            </a:r>
            <a:r>
              <a:rPr sz="2200" b="1" spc="55" dirty="0">
                <a:solidFill>
                  <a:srgbClr val="042B52"/>
                </a:solidFill>
                <a:latin typeface="Noto Sans"/>
                <a:cs typeface="Noto Sans"/>
              </a:rPr>
              <a:t>ề</a:t>
            </a:r>
            <a:r>
              <a:rPr sz="2200" b="1" spc="55" dirty="0">
                <a:solidFill>
                  <a:srgbClr val="042B52"/>
                </a:solidFill>
                <a:latin typeface="Arial"/>
                <a:cs typeface="Arial"/>
              </a:rPr>
              <a:t>n</a:t>
            </a:r>
            <a:r>
              <a:rPr sz="2200" b="1" spc="-9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42B52"/>
                </a:solidFill>
                <a:latin typeface="Arial"/>
                <a:cs typeface="Arial"/>
              </a:rPr>
              <a:t>thông</a:t>
            </a:r>
            <a:r>
              <a:rPr sz="2200" b="1" spc="-8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042B52"/>
                </a:solidFill>
                <a:latin typeface="Arial"/>
                <a:cs typeface="Arial"/>
              </a:rPr>
              <a:t>s</a:t>
            </a:r>
            <a:r>
              <a:rPr sz="2200" b="1" spc="-20" dirty="0">
                <a:solidFill>
                  <a:srgbClr val="042B52"/>
                </a:solidFill>
                <a:latin typeface="Noto Sans"/>
                <a:cs typeface="Noto Sans"/>
              </a:rPr>
              <a:t>ố</a:t>
            </a:r>
            <a:r>
              <a:rPr sz="2200" b="1" spc="-35" dirty="0">
                <a:solidFill>
                  <a:srgbClr val="042B52"/>
                </a:solidFill>
                <a:latin typeface="Noto Sans"/>
                <a:cs typeface="Noto Sans"/>
              </a:rPr>
              <a:t> </a:t>
            </a:r>
            <a:r>
              <a:rPr sz="2200" b="1" spc="-10" dirty="0">
                <a:solidFill>
                  <a:srgbClr val="042B52"/>
                </a:solidFill>
                <a:latin typeface="Arial"/>
                <a:cs typeface="Arial"/>
              </a:rPr>
              <a:t>(DOOH)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Bi</a:t>
            </a:r>
            <a:r>
              <a:rPr sz="2200" dirty="0">
                <a:solidFill>
                  <a:srgbClr val="042B52"/>
                </a:solidFill>
                <a:latin typeface="Noto Sans"/>
                <a:cs typeface="Noto Sans"/>
              </a:rPr>
              <a:t>ể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n</a:t>
            </a:r>
            <a:r>
              <a:rPr sz="2200" spc="1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qu</a:t>
            </a:r>
            <a:r>
              <a:rPr sz="2200" dirty="0">
                <a:solidFill>
                  <a:srgbClr val="042B52"/>
                </a:solidFill>
                <a:latin typeface="Noto Sans"/>
                <a:cs typeface="Noto Sans"/>
              </a:rPr>
              <a:t>ả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ng</a:t>
            </a:r>
            <a:r>
              <a:rPr sz="2200" spc="1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60" dirty="0">
                <a:solidFill>
                  <a:srgbClr val="042B52"/>
                </a:solidFill>
                <a:latin typeface="Arial"/>
                <a:cs typeface="Arial"/>
              </a:rPr>
              <a:t>cáo</a:t>
            </a:r>
            <a:r>
              <a:rPr sz="2200" spc="1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042B52"/>
                </a:solidFill>
                <a:latin typeface="Arial"/>
                <a:cs typeface="Arial"/>
              </a:rPr>
              <a:t>LED:</a:t>
            </a:r>
            <a:r>
              <a:rPr sz="2200" spc="1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60" dirty="0">
                <a:solidFill>
                  <a:srgbClr val="042B52"/>
                </a:solidFill>
                <a:latin typeface="Arial"/>
                <a:cs typeface="Arial"/>
              </a:rPr>
              <a:t>Các</a:t>
            </a:r>
            <a:r>
              <a:rPr sz="2200" spc="1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55" dirty="0">
                <a:solidFill>
                  <a:srgbClr val="042B52"/>
                </a:solidFill>
                <a:latin typeface="Arial"/>
                <a:cs typeface="Arial"/>
              </a:rPr>
              <a:t>màn</a:t>
            </a:r>
            <a:r>
              <a:rPr sz="2200" spc="1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hình</a:t>
            </a:r>
            <a:r>
              <a:rPr sz="2200" spc="1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042B52"/>
                </a:solidFill>
                <a:latin typeface="Arial"/>
                <a:cs typeface="Arial"/>
              </a:rPr>
              <a:t>LED</a:t>
            </a:r>
            <a:r>
              <a:rPr sz="2200" spc="1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65" dirty="0">
                <a:solidFill>
                  <a:srgbClr val="042B52"/>
                </a:solidFill>
                <a:latin typeface="Arial"/>
                <a:cs typeface="Arial"/>
              </a:rPr>
              <a:t>l</a:t>
            </a:r>
            <a:r>
              <a:rPr sz="2200" spc="65" dirty="0">
                <a:solidFill>
                  <a:srgbClr val="042B52"/>
                </a:solidFill>
                <a:latin typeface="Noto Sans"/>
                <a:cs typeface="Noto Sans"/>
              </a:rPr>
              <a:t>ớ</a:t>
            </a:r>
            <a:r>
              <a:rPr sz="2200" spc="65" dirty="0">
                <a:solidFill>
                  <a:srgbClr val="042B52"/>
                </a:solidFill>
                <a:latin typeface="Arial"/>
                <a:cs typeface="Arial"/>
              </a:rPr>
              <a:t>n</a:t>
            </a:r>
            <a:r>
              <a:rPr sz="2200" spc="1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v</a:t>
            </a:r>
            <a:r>
              <a:rPr sz="2200" dirty="0">
                <a:solidFill>
                  <a:srgbClr val="042B52"/>
                </a:solidFill>
                <a:latin typeface="Noto Sans"/>
                <a:cs typeface="Noto Sans"/>
              </a:rPr>
              <a:t>ớ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i</a:t>
            </a:r>
            <a:r>
              <a:rPr sz="2200" spc="1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042B52"/>
                </a:solidFill>
                <a:latin typeface="Arial"/>
                <a:cs typeface="Arial"/>
              </a:rPr>
              <a:t>đ</a:t>
            </a:r>
            <a:r>
              <a:rPr sz="2200" spc="-25" dirty="0">
                <a:solidFill>
                  <a:srgbClr val="042B52"/>
                </a:solidFill>
                <a:latin typeface="Noto Sans"/>
                <a:cs typeface="Noto Sans"/>
              </a:rPr>
              <a:t>ộ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phân</a:t>
            </a:r>
            <a:r>
              <a:rPr sz="2200" spc="4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gi</a:t>
            </a:r>
            <a:r>
              <a:rPr sz="2200" dirty="0">
                <a:solidFill>
                  <a:srgbClr val="042B52"/>
                </a:solidFill>
                <a:latin typeface="Noto Sans"/>
                <a:cs typeface="Noto Sans"/>
              </a:rPr>
              <a:t>ả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i</a:t>
            </a:r>
            <a:r>
              <a:rPr sz="2200" spc="4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cao,</a:t>
            </a:r>
            <a:r>
              <a:rPr sz="2200" spc="4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90" dirty="0">
                <a:solidFill>
                  <a:srgbClr val="042B52"/>
                </a:solidFill>
                <a:latin typeface="Arial"/>
                <a:cs typeface="Arial"/>
              </a:rPr>
              <a:t>cho</a:t>
            </a:r>
            <a:r>
              <a:rPr sz="2200" spc="4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50" dirty="0">
                <a:solidFill>
                  <a:srgbClr val="042B52"/>
                </a:solidFill>
                <a:latin typeface="Arial"/>
                <a:cs typeface="Arial"/>
              </a:rPr>
              <a:t>phép</a:t>
            </a:r>
            <a:r>
              <a:rPr sz="2200" spc="4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hi</a:t>
            </a:r>
            <a:r>
              <a:rPr sz="2200" dirty="0">
                <a:solidFill>
                  <a:srgbClr val="042B52"/>
                </a:solidFill>
                <a:latin typeface="Noto Sans"/>
                <a:cs typeface="Noto Sans"/>
              </a:rPr>
              <a:t>ể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n</a:t>
            </a:r>
            <a:r>
              <a:rPr sz="2200" spc="4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120" dirty="0">
                <a:solidFill>
                  <a:srgbClr val="042B52"/>
                </a:solidFill>
                <a:latin typeface="Arial"/>
                <a:cs typeface="Arial"/>
              </a:rPr>
              <a:t>th</a:t>
            </a:r>
            <a:r>
              <a:rPr sz="2200" spc="120" dirty="0">
                <a:solidFill>
                  <a:srgbClr val="042B52"/>
                </a:solidFill>
                <a:latin typeface="Noto Sans"/>
                <a:cs typeface="Noto Sans"/>
              </a:rPr>
              <a:t>ị</a:t>
            </a:r>
            <a:r>
              <a:rPr sz="2200" spc="80" dirty="0">
                <a:solidFill>
                  <a:srgbClr val="042B52"/>
                </a:solidFill>
                <a:latin typeface="Noto Sans"/>
                <a:cs typeface="Noto Sans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n</a:t>
            </a:r>
            <a:r>
              <a:rPr sz="2200" dirty="0">
                <a:solidFill>
                  <a:srgbClr val="042B52"/>
                </a:solidFill>
                <a:latin typeface="Noto Sans"/>
                <a:cs typeface="Noto Sans"/>
              </a:rPr>
              <a:t>ộ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i</a:t>
            </a:r>
            <a:r>
              <a:rPr sz="2200" spc="4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65" dirty="0">
                <a:solidFill>
                  <a:srgbClr val="042B52"/>
                </a:solidFill>
                <a:latin typeface="Arial"/>
                <a:cs typeface="Arial"/>
              </a:rPr>
              <a:t>dung</a:t>
            </a:r>
            <a:r>
              <a:rPr sz="2200" spc="4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qu</a:t>
            </a:r>
            <a:r>
              <a:rPr sz="2200" dirty="0">
                <a:solidFill>
                  <a:srgbClr val="042B52"/>
                </a:solidFill>
                <a:latin typeface="Noto Sans"/>
                <a:cs typeface="Noto Sans"/>
              </a:rPr>
              <a:t>ả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ng</a:t>
            </a:r>
            <a:r>
              <a:rPr sz="2200" spc="4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35" dirty="0">
                <a:solidFill>
                  <a:srgbClr val="042B52"/>
                </a:solidFill>
                <a:latin typeface="Arial"/>
                <a:cs typeface="Arial"/>
              </a:rPr>
              <a:t>cáo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s</a:t>
            </a:r>
            <a:r>
              <a:rPr sz="2200" dirty="0">
                <a:solidFill>
                  <a:srgbClr val="042B52"/>
                </a:solidFill>
                <a:latin typeface="Noto Sans"/>
                <a:cs typeface="Noto Sans"/>
              </a:rPr>
              <a:t>ố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ng</a:t>
            </a:r>
            <a:r>
              <a:rPr sz="2200" spc="3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đ</a:t>
            </a:r>
            <a:r>
              <a:rPr sz="2200" dirty="0">
                <a:solidFill>
                  <a:srgbClr val="042B52"/>
                </a:solidFill>
                <a:latin typeface="Noto Sans"/>
                <a:cs typeface="Noto Sans"/>
              </a:rPr>
              <a:t>ộ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ng,</a:t>
            </a:r>
            <a:r>
              <a:rPr sz="2200" spc="4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h</a:t>
            </a:r>
            <a:r>
              <a:rPr sz="2200" dirty="0">
                <a:solidFill>
                  <a:srgbClr val="042B52"/>
                </a:solidFill>
                <a:latin typeface="Noto Sans"/>
                <a:cs typeface="Noto Sans"/>
              </a:rPr>
              <a:t>ấ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p</a:t>
            </a:r>
            <a:r>
              <a:rPr sz="2200" spc="4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d</a:t>
            </a:r>
            <a:r>
              <a:rPr sz="2200" dirty="0">
                <a:solidFill>
                  <a:srgbClr val="042B52"/>
                </a:solidFill>
                <a:latin typeface="Noto Sans"/>
                <a:cs typeface="Noto Sans"/>
              </a:rPr>
              <a:t>ẫ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n,</a:t>
            </a:r>
            <a:r>
              <a:rPr sz="2200" spc="4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và</a:t>
            </a:r>
            <a:r>
              <a:rPr sz="2200" spc="4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d</a:t>
            </a:r>
            <a:r>
              <a:rPr sz="2200" dirty="0">
                <a:solidFill>
                  <a:srgbClr val="042B52"/>
                </a:solidFill>
                <a:latin typeface="Noto Sans"/>
                <a:cs typeface="Noto Sans"/>
              </a:rPr>
              <a:t>ễ</a:t>
            </a:r>
            <a:r>
              <a:rPr sz="2200" spc="80" dirty="0">
                <a:solidFill>
                  <a:srgbClr val="042B52"/>
                </a:solidFill>
                <a:latin typeface="Noto Sans"/>
                <a:cs typeface="Noto Sans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dàng</a:t>
            </a:r>
            <a:r>
              <a:rPr sz="2200" spc="3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105" dirty="0">
                <a:solidFill>
                  <a:srgbClr val="042B52"/>
                </a:solidFill>
                <a:latin typeface="Arial"/>
                <a:cs typeface="Arial"/>
              </a:rPr>
              <a:t>thay</a:t>
            </a:r>
            <a:r>
              <a:rPr sz="2200" spc="4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đ</a:t>
            </a:r>
            <a:r>
              <a:rPr sz="2200" dirty="0">
                <a:solidFill>
                  <a:srgbClr val="042B52"/>
                </a:solidFill>
                <a:latin typeface="Noto Sans"/>
                <a:cs typeface="Noto Sans"/>
              </a:rPr>
              <a:t>ổ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i</a:t>
            </a:r>
            <a:r>
              <a:rPr sz="2200" spc="4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105" dirty="0">
                <a:solidFill>
                  <a:srgbClr val="042B52"/>
                </a:solidFill>
                <a:latin typeface="Arial"/>
                <a:cs typeface="Arial"/>
              </a:rPr>
              <a:t>theo</a:t>
            </a:r>
            <a:r>
              <a:rPr sz="2200" spc="4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75" dirty="0">
                <a:solidFill>
                  <a:srgbClr val="042B52"/>
                </a:solidFill>
                <a:latin typeface="Arial"/>
                <a:cs typeface="Arial"/>
              </a:rPr>
              <a:t>th</a:t>
            </a:r>
            <a:r>
              <a:rPr sz="2200" spc="75" dirty="0">
                <a:solidFill>
                  <a:srgbClr val="042B52"/>
                </a:solidFill>
                <a:latin typeface="Noto Sans"/>
                <a:cs typeface="Noto Sans"/>
              </a:rPr>
              <a:t>ờ</a:t>
            </a:r>
            <a:r>
              <a:rPr sz="2200" spc="75" dirty="0">
                <a:solidFill>
                  <a:srgbClr val="042B52"/>
                </a:solidFill>
                <a:latin typeface="Arial"/>
                <a:cs typeface="Arial"/>
              </a:rPr>
              <a:t>i </a:t>
            </a:r>
            <a:r>
              <a:rPr sz="2200" spc="-10" dirty="0">
                <a:solidFill>
                  <a:srgbClr val="042B52"/>
                </a:solidFill>
                <a:latin typeface="Arial"/>
                <a:cs typeface="Arial"/>
              </a:rPr>
              <a:t>gian.</a:t>
            </a:r>
            <a:endParaRPr sz="2200">
              <a:latin typeface="Arial"/>
              <a:cs typeface="Arial"/>
            </a:endParaRPr>
          </a:p>
          <a:p>
            <a:pPr marL="487045" marR="5080">
              <a:lnSpc>
                <a:spcPct val="115999"/>
              </a:lnSpc>
            </a:pP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Bi</a:t>
            </a:r>
            <a:r>
              <a:rPr sz="2200" dirty="0">
                <a:solidFill>
                  <a:srgbClr val="042B52"/>
                </a:solidFill>
                <a:latin typeface="Noto Sans"/>
                <a:cs typeface="Noto Sans"/>
              </a:rPr>
              <a:t>ể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n</a:t>
            </a:r>
            <a:r>
              <a:rPr sz="2200" spc="3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qu</a:t>
            </a:r>
            <a:r>
              <a:rPr sz="2200" dirty="0">
                <a:solidFill>
                  <a:srgbClr val="042B52"/>
                </a:solidFill>
                <a:latin typeface="Noto Sans"/>
                <a:cs typeface="Noto Sans"/>
              </a:rPr>
              <a:t>ả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ng</a:t>
            </a:r>
            <a:r>
              <a:rPr sz="2200" spc="3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60" dirty="0">
                <a:solidFill>
                  <a:srgbClr val="042B52"/>
                </a:solidFill>
                <a:latin typeface="Arial"/>
                <a:cs typeface="Arial"/>
              </a:rPr>
              <a:t>cáo</a:t>
            </a:r>
            <a:r>
              <a:rPr sz="2200" spc="3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125" dirty="0">
                <a:solidFill>
                  <a:srgbClr val="042B52"/>
                </a:solidFill>
                <a:latin typeface="Arial"/>
                <a:cs typeface="Arial"/>
              </a:rPr>
              <a:t>truy</a:t>
            </a:r>
            <a:r>
              <a:rPr sz="2200" spc="125" dirty="0">
                <a:solidFill>
                  <a:srgbClr val="042B52"/>
                </a:solidFill>
                <a:latin typeface="Noto Sans"/>
                <a:cs typeface="Noto Sans"/>
              </a:rPr>
              <a:t>ề</a:t>
            </a:r>
            <a:r>
              <a:rPr sz="2200" spc="125" dirty="0">
                <a:solidFill>
                  <a:srgbClr val="042B52"/>
                </a:solidFill>
                <a:latin typeface="Arial"/>
                <a:cs typeface="Arial"/>
              </a:rPr>
              <a:t>n</a:t>
            </a:r>
            <a:r>
              <a:rPr sz="2200" spc="3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65" dirty="0">
                <a:solidFill>
                  <a:srgbClr val="042B52"/>
                </a:solidFill>
                <a:latin typeface="Arial"/>
                <a:cs typeface="Arial"/>
              </a:rPr>
              <a:t>th</a:t>
            </a:r>
            <a:r>
              <a:rPr sz="2200" spc="65" dirty="0">
                <a:solidFill>
                  <a:srgbClr val="042B52"/>
                </a:solidFill>
                <a:latin typeface="Noto Sans"/>
                <a:cs typeface="Noto Sans"/>
              </a:rPr>
              <a:t>ố</a:t>
            </a:r>
            <a:r>
              <a:rPr sz="2200" spc="65" dirty="0">
                <a:solidFill>
                  <a:srgbClr val="042B52"/>
                </a:solidFill>
                <a:latin typeface="Arial"/>
                <a:cs typeface="Arial"/>
              </a:rPr>
              <a:t>ng:</a:t>
            </a:r>
            <a:r>
              <a:rPr sz="2200" spc="3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60" dirty="0">
                <a:solidFill>
                  <a:srgbClr val="042B52"/>
                </a:solidFill>
                <a:latin typeface="Arial"/>
                <a:cs typeface="Arial"/>
              </a:rPr>
              <a:t>Các</a:t>
            </a:r>
            <a:r>
              <a:rPr sz="2200" spc="3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bi</a:t>
            </a:r>
            <a:r>
              <a:rPr sz="2200" dirty="0">
                <a:solidFill>
                  <a:srgbClr val="042B52"/>
                </a:solidFill>
                <a:latin typeface="Noto Sans"/>
                <a:cs typeface="Noto Sans"/>
              </a:rPr>
              <a:t>ể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n</a:t>
            </a:r>
            <a:r>
              <a:rPr sz="2200" spc="4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qu</a:t>
            </a:r>
            <a:r>
              <a:rPr sz="2200" dirty="0">
                <a:solidFill>
                  <a:srgbClr val="042B52"/>
                </a:solidFill>
                <a:latin typeface="Noto Sans"/>
                <a:cs typeface="Noto Sans"/>
              </a:rPr>
              <a:t>ả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ng</a:t>
            </a:r>
            <a:r>
              <a:rPr sz="2200" spc="3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60" dirty="0">
                <a:solidFill>
                  <a:srgbClr val="042B52"/>
                </a:solidFill>
                <a:latin typeface="Arial"/>
                <a:cs typeface="Arial"/>
              </a:rPr>
              <a:t>cáo</a:t>
            </a:r>
            <a:r>
              <a:rPr sz="2200" spc="3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65" dirty="0">
                <a:solidFill>
                  <a:srgbClr val="042B52"/>
                </a:solidFill>
                <a:latin typeface="Arial"/>
                <a:cs typeface="Arial"/>
              </a:rPr>
              <a:t>tĩnh </a:t>
            </a:r>
            <a:r>
              <a:rPr sz="2200" spc="105" dirty="0">
                <a:solidFill>
                  <a:srgbClr val="042B52"/>
                </a:solidFill>
                <a:latin typeface="Arial"/>
                <a:cs typeface="Arial"/>
              </a:rPr>
              <a:t>t</a:t>
            </a:r>
            <a:r>
              <a:rPr sz="2200" spc="105" dirty="0">
                <a:solidFill>
                  <a:srgbClr val="042B52"/>
                </a:solidFill>
                <a:latin typeface="Noto Sans"/>
                <a:cs typeface="Noto Sans"/>
              </a:rPr>
              <a:t>ạ</a:t>
            </a:r>
            <a:r>
              <a:rPr sz="2200" spc="105" dirty="0">
                <a:solidFill>
                  <a:srgbClr val="042B52"/>
                </a:solidFill>
                <a:latin typeface="Arial"/>
                <a:cs typeface="Arial"/>
              </a:rPr>
              <a:t>i</a:t>
            </a:r>
            <a:r>
              <a:rPr sz="2200" spc="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nh</a:t>
            </a:r>
            <a:r>
              <a:rPr sz="2200" dirty="0">
                <a:solidFill>
                  <a:srgbClr val="042B52"/>
                </a:solidFill>
                <a:latin typeface="Noto Sans"/>
                <a:cs typeface="Noto Sans"/>
              </a:rPr>
              <a:t>ữ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ng</a:t>
            </a:r>
            <a:r>
              <a:rPr sz="2200" spc="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v</a:t>
            </a:r>
            <a:r>
              <a:rPr sz="2200" dirty="0">
                <a:solidFill>
                  <a:srgbClr val="042B52"/>
                </a:solidFill>
                <a:latin typeface="Noto Sans"/>
                <a:cs typeface="Noto Sans"/>
              </a:rPr>
              <a:t>ị</a:t>
            </a:r>
            <a:r>
              <a:rPr sz="2200" spc="45" dirty="0">
                <a:solidFill>
                  <a:srgbClr val="042B52"/>
                </a:solidFill>
                <a:latin typeface="Noto Sans"/>
                <a:cs typeface="Noto Sans"/>
              </a:rPr>
              <a:t> </a:t>
            </a:r>
            <a:r>
              <a:rPr sz="2200" spc="140" dirty="0">
                <a:solidFill>
                  <a:srgbClr val="042B52"/>
                </a:solidFill>
                <a:latin typeface="Arial"/>
                <a:cs typeface="Arial"/>
              </a:rPr>
              <a:t>trí</a:t>
            </a:r>
            <a:r>
              <a:rPr sz="2200" spc="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60" dirty="0">
                <a:solidFill>
                  <a:srgbClr val="042B52"/>
                </a:solidFill>
                <a:latin typeface="Arial"/>
                <a:cs typeface="Arial"/>
              </a:rPr>
              <a:t>chi</a:t>
            </a:r>
            <a:r>
              <a:rPr sz="2200" spc="60" dirty="0">
                <a:solidFill>
                  <a:srgbClr val="042B52"/>
                </a:solidFill>
                <a:latin typeface="Noto Sans"/>
                <a:cs typeface="Noto Sans"/>
              </a:rPr>
              <a:t>ế</a:t>
            </a:r>
            <a:r>
              <a:rPr sz="2200" spc="60" dirty="0">
                <a:solidFill>
                  <a:srgbClr val="042B52"/>
                </a:solidFill>
                <a:latin typeface="Arial"/>
                <a:cs typeface="Arial"/>
              </a:rPr>
              <a:t>n</a:t>
            </a:r>
            <a:r>
              <a:rPr sz="2200" spc="1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l</a:t>
            </a:r>
            <a:r>
              <a:rPr sz="2200" dirty="0">
                <a:solidFill>
                  <a:srgbClr val="042B52"/>
                </a:solidFill>
                <a:latin typeface="Noto Sans"/>
                <a:cs typeface="Noto Sans"/>
              </a:rPr>
              <a:t>ượ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c,</a:t>
            </a:r>
            <a:r>
              <a:rPr sz="2200" spc="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50" dirty="0">
                <a:solidFill>
                  <a:srgbClr val="042B52"/>
                </a:solidFill>
                <a:latin typeface="Arial"/>
                <a:cs typeface="Arial"/>
              </a:rPr>
              <a:t>giúp</a:t>
            </a:r>
            <a:r>
              <a:rPr sz="2200" spc="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95" dirty="0">
                <a:solidFill>
                  <a:srgbClr val="042B52"/>
                </a:solidFill>
                <a:latin typeface="Arial"/>
                <a:cs typeface="Arial"/>
              </a:rPr>
              <a:t>tăng</a:t>
            </a:r>
            <a:r>
              <a:rPr sz="2200" spc="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50" dirty="0">
                <a:solidFill>
                  <a:srgbClr val="042B52"/>
                </a:solidFill>
                <a:latin typeface="Arial"/>
                <a:cs typeface="Arial"/>
              </a:rPr>
              <a:t>c</a:t>
            </a:r>
            <a:r>
              <a:rPr sz="2200" spc="50" dirty="0">
                <a:solidFill>
                  <a:srgbClr val="042B52"/>
                </a:solidFill>
                <a:latin typeface="Noto Sans"/>
                <a:cs typeface="Noto Sans"/>
              </a:rPr>
              <a:t>ườ</a:t>
            </a:r>
            <a:r>
              <a:rPr sz="2200" spc="50" dirty="0">
                <a:solidFill>
                  <a:srgbClr val="042B52"/>
                </a:solidFill>
                <a:latin typeface="Arial"/>
                <a:cs typeface="Arial"/>
              </a:rPr>
              <a:t>ng</a:t>
            </a:r>
            <a:r>
              <a:rPr sz="2200" spc="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50" dirty="0">
                <a:solidFill>
                  <a:srgbClr val="042B52"/>
                </a:solidFill>
                <a:latin typeface="Arial"/>
                <a:cs typeface="Arial"/>
              </a:rPr>
              <a:t>nh</a:t>
            </a:r>
            <a:r>
              <a:rPr sz="2200" spc="50" dirty="0">
                <a:solidFill>
                  <a:srgbClr val="042B52"/>
                </a:solidFill>
                <a:latin typeface="Noto Sans"/>
                <a:cs typeface="Noto Sans"/>
              </a:rPr>
              <a:t>ậ</a:t>
            </a:r>
            <a:r>
              <a:rPr sz="2200" spc="50" dirty="0">
                <a:solidFill>
                  <a:srgbClr val="042B52"/>
                </a:solidFill>
                <a:latin typeface="Arial"/>
                <a:cs typeface="Arial"/>
              </a:rPr>
              <a:t>n</a:t>
            </a:r>
            <a:r>
              <a:rPr sz="2200" spc="1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042B52"/>
                </a:solidFill>
                <a:latin typeface="Arial"/>
                <a:cs typeface="Arial"/>
              </a:rPr>
              <a:t>di</a:t>
            </a:r>
            <a:r>
              <a:rPr sz="2200" spc="-20" dirty="0">
                <a:solidFill>
                  <a:srgbClr val="042B52"/>
                </a:solidFill>
                <a:latin typeface="Noto Sans"/>
                <a:cs typeface="Noto Sans"/>
              </a:rPr>
              <a:t>ệ</a:t>
            </a:r>
            <a:r>
              <a:rPr sz="2200" spc="-20" dirty="0">
                <a:solidFill>
                  <a:srgbClr val="042B52"/>
                </a:solidFill>
                <a:latin typeface="Arial"/>
                <a:cs typeface="Arial"/>
              </a:rPr>
              <a:t>n </a:t>
            </a:r>
            <a:r>
              <a:rPr sz="2200" spc="75" dirty="0">
                <a:solidFill>
                  <a:srgbClr val="042B52"/>
                </a:solidFill>
                <a:latin typeface="Arial"/>
                <a:cs typeface="Arial"/>
              </a:rPr>
              <a:t>th</a:t>
            </a:r>
            <a:r>
              <a:rPr sz="2200" spc="75" dirty="0">
                <a:solidFill>
                  <a:srgbClr val="042B52"/>
                </a:solidFill>
                <a:latin typeface="Noto Sans"/>
                <a:cs typeface="Noto Sans"/>
              </a:rPr>
              <a:t>ươ</a:t>
            </a:r>
            <a:r>
              <a:rPr sz="2200" spc="75" dirty="0">
                <a:solidFill>
                  <a:srgbClr val="042B52"/>
                </a:solidFill>
                <a:latin typeface="Arial"/>
                <a:cs typeface="Arial"/>
              </a:rPr>
              <a:t>ng</a:t>
            </a:r>
            <a:r>
              <a:rPr sz="2200" spc="1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hi</a:t>
            </a:r>
            <a:r>
              <a:rPr sz="2200" dirty="0">
                <a:solidFill>
                  <a:srgbClr val="042B52"/>
                </a:solidFill>
                <a:latin typeface="Noto Sans"/>
                <a:cs typeface="Noto Sans"/>
              </a:rPr>
              <a:t>ệ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u.Có</a:t>
            </a:r>
            <a:r>
              <a:rPr sz="2200" spc="1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140" dirty="0">
                <a:solidFill>
                  <a:srgbClr val="042B52"/>
                </a:solidFill>
                <a:latin typeface="Arial"/>
                <a:cs typeface="Arial"/>
              </a:rPr>
              <a:t>m</a:t>
            </a:r>
            <a:r>
              <a:rPr sz="2200" spc="140" dirty="0">
                <a:solidFill>
                  <a:srgbClr val="042B52"/>
                </a:solidFill>
                <a:latin typeface="Noto Sans"/>
                <a:cs typeface="Noto Sans"/>
              </a:rPr>
              <a:t>ặ</a:t>
            </a:r>
            <a:r>
              <a:rPr sz="2200" spc="140" dirty="0">
                <a:solidFill>
                  <a:srgbClr val="042B52"/>
                </a:solidFill>
                <a:latin typeface="Arial"/>
                <a:cs typeface="Arial"/>
              </a:rPr>
              <a:t>t</a:t>
            </a:r>
            <a:r>
              <a:rPr sz="2200" spc="1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s</a:t>
            </a:r>
            <a:r>
              <a:rPr sz="2200" dirty="0">
                <a:solidFill>
                  <a:srgbClr val="042B52"/>
                </a:solidFill>
                <a:latin typeface="Noto Sans"/>
                <a:cs typeface="Noto Sans"/>
              </a:rPr>
              <a:t>ả</a:t>
            </a:r>
            <a:r>
              <a:rPr sz="2200" dirty="0">
                <a:solidFill>
                  <a:srgbClr val="042B52"/>
                </a:solidFill>
                <a:latin typeface="Arial"/>
                <a:cs typeface="Arial"/>
              </a:rPr>
              <a:t>n</a:t>
            </a:r>
            <a:r>
              <a:rPr sz="2200" spc="15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60" dirty="0">
                <a:solidFill>
                  <a:srgbClr val="042B52"/>
                </a:solidFill>
                <a:latin typeface="Arial"/>
                <a:cs typeface="Arial"/>
              </a:rPr>
              <a:t>ph</a:t>
            </a:r>
            <a:r>
              <a:rPr sz="2200" spc="60" dirty="0">
                <a:solidFill>
                  <a:srgbClr val="042B52"/>
                </a:solidFill>
                <a:latin typeface="Noto Sans"/>
                <a:cs typeface="Noto Sans"/>
              </a:rPr>
              <a:t>ẩ</a:t>
            </a:r>
            <a:r>
              <a:rPr sz="2200" spc="60" dirty="0">
                <a:solidFill>
                  <a:srgbClr val="042B52"/>
                </a:solidFill>
                <a:latin typeface="Arial"/>
                <a:cs typeface="Arial"/>
              </a:rPr>
              <a:t>m</a:t>
            </a:r>
            <a:r>
              <a:rPr sz="2200" spc="1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110" dirty="0">
                <a:solidFill>
                  <a:srgbClr val="042B52"/>
                </a:solidFill>
                <a:latin typeface="Arial"/>
                <a:cs typeface="Arial"/>
              </a:rPr>
              <a:t>toàn</a:t>
            </a:r>
            <a:r>
              <a:rPr sz="2200" spc="10" dirty="0">
                <a:solidFill>
                  <a:srgbClr val="042B52"/>
                </a:solidFill>
                <a:latin typeface="Arial"/>
                <a:cs typeface="Arial"/>
              </a:rPr>
              <a:t> </a:t>
            </a:r>
            <a:r>
              <a:rPr sz="2200" spc="40" dirty="0">
                <a:solidFill>
                  <a:srgbClr val="042B52"/>
                </a:solidFill>
                <a:latin typeface="Arial"/>
                <a:cs typeface="Arial"/>
              </a:rPr>
              <a:t>qu</a:t>
            </a:r>
            <a:r>
              <a:rPr sz="2200" spc="40" dirty="0">
                <a:solidFill>
                  <a:srgbClr val="042B52"/>
                </a:solidFill>
                <a:latin typeface="Noto Sans"/>
                <a:cs typeface="Noto Sans"/>
              </a:rPr>
              <a:t>ố</a:t>
            </a:r>
            <a:r>
              <a:rPr sz="2200" spc="40" dirty="0">
                <a:solidFill>
                  <a:srgbClr val="042B52"/>
                </a:solidFill>
                <a:latin typeface="Arial"/>
                <a:cs typeface="Arial"/>
              </a:rPr>
              <a:t>c</a:t>
            </a:r>
            <a:endParaRPr sz="22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536257" y="7731540"/>
            <a:ext cx="3572510" cy="90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500" b="1" spc="130" dirty="0">
                <a:solidFill>
                  <a:srgbClr val="17074F"/>
                </a:solidFill>
                <a:latin typeface="Arial"/>
                <a:cs typeface="Arial"/>
              </a:rPr>
              <a:t>V</a:t>
            </a:r>
            <a:r>
              <a:rPr sz="2500" spc="130" dirty="0">
                <a:solidFill>
                  <a:srgbClr val="17074F"/>
                </a:solidFill>
                <a:latin typeface="Noto Sans"/>
                <a:cs typeface="Noto Sans"/>
              </a:rPr>
              <a:t>Ị</a:t>
            </a:r>
            <a:r>
              <a:rPr sz="2500" spc="30" dirty="0">
                <a:solidFill>
                  <a:srgbClr val="17074F"/>
                </a:solidFill>
                <a:latin typeface="Noto Sans"/>
                <a:cs typeface="Noto Sans"/>
              </a:rPr>
              <a:t> </a:t>
            </a:r>
            <a:r>
              <a:rPr sz="2500" b="1" dirty="0">
                <a:solidFill>
                  <a:srgbClr val="17074F"/>
                </a:solidFill>
                <a:latin typeface="Arial"/>
                <a:cs typeface="Arial"/>
              </a:rPr>
              <a:t>TRÍ</a:t>
            </a:r>
            <a:r>
              <a:rPr sz="2500" b="1" spc="-10" dirty="0">
                <a:solidFill>
                  <a:srgbClr val="17074F"/>
                </a:solidFill>
                <a:latin typeface="Arial"/>
                <a:cs typeface="Arial"/>
              </a:rPr>
              <a:t> </a:t>
            </a:r>
            <a:r>
              <a:rPr sz="2500" b="1" spc="180" dirty="0">
                <a:solidFill>
                  <a:srgbClr val="17074F"/>
                </a:solidFill>
                <a:latin typeface="Arial"/>
                <a:cs typeface="Arial"/>
              </a:rPr>
              <a:t>OOH</a:t>
            </a:r>
            <a:r>
              <a:rPr sz="2500" b="1" spc="-10" dirty="0">
                <a:solidFill>
                  <a:srgbClr val="17074F"/>
                </a:solidFill>
                <a:latin typeface="Arial"/>
                <a:cs typeface="Arial"/>
              </a:rPr>
              <a:t> </a:t>
            </a:r>
            <a:r>
              <a:rPr sz="2500" b="1" spc="210" dirty="0">
                <a:solidFill>
                  <a:srgbClr val="17074F"/>
                </a:solidFill>
                <a:latin typeface="Arial"/>
                <a:cs typeface="Arial"/>
              </a:rPr>
              <a:t>VÀ</a:t>
            </a:r>
            <a:r>
              <a:rPr sz="2500" b="1" spc="-10" dirty="0">
                <a:solidFill>
                  <a:srgbClr val="17074F"/>
                </a:solidFill>
                <a:latin typeface="Arial"/>
                <a:cs typeface="Arial"/>
              </a:rPr>
              <a:t> </a:t>
            </a:r>
            <a:r>
              <a:rPr sz="2500" b="1" spc="120" dirty="0">
                <a:solidFill>
                  <a:srgbClr val="17074F"/>
                </a:solidFill>
                <a:latin typeface="Arial"/>
                <a:cs typeface="Arial"/>
              </a:rPr>
              <a:t>DOOH </a:t>
            </a:r>
            <a:r>
              <a:rPr sz="2500" b="1" dirty="0">
                <a:solidFill>
                  <a:srgbClr val="17074F"/>
                </a:solidFill>
                <a:latin typeface="Arial"/>
                <a:cs typeface="Arial"/>
              </a:rPr>
              <a:t>TRÊN</a:t>
            </a:r>
            <a:r>
              <a:rPr sz="2500" b="1" spc="-35" dirty="0">
                <a:solidFill>
                  <a:srgbClr val="17074F"/>
                </a:solidFill>
                <a:latin typeface="Arial"/>
                <a:cs typeface="Arial"/>
              </a:rPr>
              <a:t> </a:t>
            </a:r>
            <a:r>
              <a:rPr sz="2500" b="1" spc="140" dirty="0">
                <a:solidFill>
                  <a:srgbClr val="17074F"/>
                </a:solidFill>
                <a:latin typeface="Arial"/>
                <a:cs typeface="Arial"/>
              </a:rPr>
              <a:t>TOÀN</a:t>
            </a:r>
            <a:r>
              <a:rPr sz="2500" b="1" spc="-30" dirty="0">
                <a:solidFill>
                  <a:srgbClr val="17074F"/>
                </a:solidFill>
                <a:latin typeface="Arial"/>
                <a:cs typeface="Arial"/>
              </a:rPr>
              <a:t> </a:t>
            </a:r>
            <a:r>
              <a:rPr sz="2500" b="1" spc="60" dirty="0">
                <a:solidFill>
                  <a:srgbClr val="17074F"/>
                </a:solidFill>
                <a:latin typeface="Arial"/>
                <a:cs typeface="Arial"/>
              </a:rPr>
              <a:t>QU</a:t>
            </a:r>
            <a:r>
              <a:rPr sz="2500" spc="60" dirty="0">
                <a:solidFill>
                  <a:srgbClr val="17074F"/>
                </a:solidFill>
                <a:latin typeface="Noto Sans"/>
                <a:cs typeface="Noto Sans"/>
              </a:rPr>
              <a:t>Ố</a:t>
            </a:r>
            <a:r>
              <a:rPr sz="2500" b="1" spc="60" dirty="0">
                <a:solidFill>
                  <a:srgbClr val="17074F"/>
                </a:solidFill>
                <a:latin typeface="Arial"/>
                <a:cs typeface="Arial"/>
              </a:rPr>
              <a:t>C</a:t>
            </a:r>
            <a:endParaRPr sz="25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47130" y="8000564"/>
            <a:ext cx="62103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80" dirty="0">
                <a:solidFill>
                  <a:srgbClr val="17074F"/>
                </a:solidFill>
                <a:latin typeface="Arial"/>
                <a:cs typeface="Arial"/>
              </a:rPr>
              <a:t>V</a:t>
            </a:r>
            <a:r>
              <a:rPr sz="2500" spc="80" dirty="0">
                <a:solidFill>
                  <a:srgbClr val="17074F"/>
                </a:solidFill>
                <a:latin typeface="Noto Sans"/>
                <a:cs typeface="Noto Sans"/>
              </a:rPr>
              <a:t>Ớ</a:t>
            </a:r>
            <a:r>
              <a:rPr sz="2500" b="1" spc="80" dirty="0">
                <a:solidFill>
                  <a:srgbClr val="17074F"/>
                </a:solidFill>
                <a:latin typeface="Arial"/>
                <a:cs typeface="Arial"/>
              </a:rPr>
              <a:t>I</a:t>
            </a:r>
            <a:endParaRPr sz="25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56774" y="9033967"/>
            <a:ext cx="2519045" cy="353060"/>
          </a:xfrm>
          <a:custGeom>
            <a:avLst/>
            <a:gdLst/>
            <a:ahLst/>
            <a:cxnLst/>
            <a:rect l="l" t="t" r="r" b="b"/>
            <a:pathLst>
              <a:path w="2519045" h="353059">
                <a:moveTo>
                  <a:pt x="2481157" y="352531"/>
                </a:moveTo>
                <a:lnTo>
                  <a:pt x="38099" y="352531"/>
                </a:lnTo>
                <a:lnTo>
                  <a:pt x="30631" y="351791"/>
                </a:lnTo>
                <a:lnTo>
                  <a:pt x="738" y="321890"/>
                </a:lnTo>
                <a:lnTo>
                  <a:pt x="0" y="314431"/>
                </a:lnTo>
                <a:lnTo>
                  <a:pt x="0" y="38099"/>
                </a:lnTo>
                <a:lnTo>
                  <a:pt x="23518" y="2891"/>
                </a:lnTo>
                <a:lnTo>
                  <a:pt x="38097" y="0"/>
                </a:lnTo>
                <a:lnTo>
                  <a:pt x="2481159" y="0"/>
                </a:lnTo>
                <a:lnTo>
                  <a:pt x="2516357" y="23507"/>
                </a:lnTo>
                <a:lnTo>
                  <a:pt x="2518730" y="32764"/>
                </a:lnTo>
                <a:lnTo>
                  <a:pt x="2518730" y="319754"/>
                </a:lnTo>
                <a:lnTo>
                  <a:pt x="2488624" y="351791"/>
                </a:lnTo>
                <a:lnTo>
                  <a:pt x="2481157" y="352531"/>
                </a:lnTo>
                <a:close/>
              </a:path>
            </a:pathLst>
          </a:custGeom>
          <a:solidFill>
            <a:srgbClr val="F15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867988" y="9053483"/>
            <a:ext cx="313690" cy="313690"/>
          </a:xfrm>
          <a:custGeom>
            <a:avLst/>
            <a:gdLst/>
            <a:ahLst/>
            <a:cxnLst/>
            <a:rect l="l" t="t" r="r" b="b"/>
            <a:pathLst>
              <a:path w="313689" h="313690">
                <a:moveTo>
                  <a:pt x="156702" y="313405"/>
                </a:moveTo>
                <a:lnTo>
                  <a:pt x="107225" y="305403"/>
                </a:lnTo>
                <a:lnTo>
                  <a:pt x="64215" y="283132"/>
                </a:lnTo>
                <a:lnTo>
                  <a:pt x="30274" y="249190"/>
                </a:lnTo>
                <a:lnTo>
                  <a:pt x="8002" y="206180"/>
                </a:lnTo>
                <a:lnTo>
                  <a:pt x="0" y="156702"/>
                </a:lnTo>
                <a:lnTo>
                  <a:pt x="8001" y="107224"/>
                </a:lnTo>
                <a:lnTo>
                  <a:pt x="30273" y="64213"/>
                </a:lnTo>
                <a:lnTo>
                  <a:pt x="64214" y="30272"/>
                </a:lnTo>
                <a:lnTo>
                  <a:pt x="107224" y="8001"/>
                </a:lnTo>
                <a:lnTo>
                  <a:pt x="156702" y="0"/>
                </a:lnTo>
                <a:lnTo>
                  <a:pt x="206180" y="8001"/>
                </a:lnTo>
                <a:lnTo>
                  <a:pt x="234929" y="22888"/>
                </a:lnTo>
                <a:lnTo>
                  <a:pt x="121086" y="22888"/>
                </a:lnTo>
                <a:lnTo>
                  <a:pt x="105017" y="28254"/>
                </a:lnTo>
                <a:lnTo>
                  <a:pt x="89885" y="35466"/>
                </a:lnTo>
                <a:lnTo>
                  <a:pt x="75825" y="44388"/>
                </a:lnTo>
                <a:lnTo>
                  <a:pt x="62972" y="54883"/>
                </a:lnTo>
                <a:lnTo>
                  <a:pt x="68496" y="59898"/>
                </a:lnTo>
                <a:lnTo>
                  <a:pt x="74345" y="64418"/>
                </a:lnTo>
                <a:lnTo>
                  <a:pt x="79993" y="68092"/>
                </a:lnTo>
                <a:lnTo>
                  <a:pt x="50388" y="68092"/>
                </a:lnTo>
                <a:lnTo>
                  <a:pt x="38002" y="85494"/>
                </a:lnTo>
                <a:lnTo>
                  <a:pt x="28373" y="104736"/>
                </a:lnTo>
                <a:lnTo>
                  <a:pt x="21792" y="125529"/>
                </a:lnTo>
                <a:lnTo>
                  <a:pt x="18550" y="147583"/>
                </a:lnTo>
                <a:lnTo>
                  <a:pt x="311930" y="147583"/>
                </a:lnTo>
                <a:lnTo>
                  <a:pt x="313405" y="156702"/>
                </a:lnTo>
                <a:lnTo>
                  <a:pt x="311930" y="165821"/>
                </a:lnTo>
                <a:lnTo>
                  <a:pt x="18550" y="165821"/>
                </a:lnTo>
                <a:lnTo>
                  <a:pt x="21571" y="186917"/>
                </a:lnTo>
                <a:lnTo>
                  <a:pt x="27653" y="206873"/>
                </a:lnTo>
                <a:lnTo>
                  <a:pt x="36543" y="225436"/>
                </a:lnTo>
                <a:lnTo>
                  <a:pt x="47991" y="242355"/>
                </a:lnTo>
                <a:lnTo>
                  <a:pt x="76797" y="242355"/>
                </a:lnTo>
                <a:lnTo>
                  <a:pt x="71922" y="245638"/>
                </a:lnTo>
                <a:lnTo>
                  <a:pt x="65851" y="250510"/>
                </a:lnTo>
                <a:lnTo>
                  <a:pt x="60211" y="255904"/>
                </a:lnTo>
                <a:lnTo>
                  <a:pt x="73520" y="267321"/>
                </a:lnTo>
                <a:lnTo>
                  <a:pt x="88211" y="277001"/>
                </a:lnTo>
                <a:lnTo>
                  <a:pt x="104120" y="284786"/>
                </a:lnTo>
                <a:lnTo>
                  <a:pt x="121086" y="290517"/>
                </a:lnTo>
                <a:lnTo>
                  <a:pt x="234929" y="290517"/>
                </a:lnTo>
                <a:lnTo>
                  <a:pt x="206180" y="305403"/>
                </a:lnTo>
                <a:lnTo>
                  <a:pt x="156702" y="313405"/>
                </a:lnTo>
                <a:close/>
              </a:path>
              <a:path w="313689" h="313690">
                <a:moveTo>
                  <a:pt x="102665" y="68418"/>
                </a:moveTo>
                <a:lnTo>
                  <a:pt x="80494" y="68418"/>
                </a:lnTo>
                <a:lnTo>
                  <a:pt x="89016" y="55749"/>
                </a:lnTo>
                <a:lnTo>
                  <a:pt x="98660" y="43885"/>
                </a:lnTo>
                <a:lnTo>
                  <a:pt x="109369" y="32904"/>
                </a:lnTo>
                <a:lnTo>
                  <a:pt x="121086" y="22888"/>
                </a:lnTo>
                <a:lnTo>
                  <a:pt x="234929" y="22888"/>
                </a:lnTo>
                <a:lnTo>
                  <a:pt x="235683" y="23279"/>
                </a:lnTo>
                <a:lnTo>
                  <a:pt x="193751" y="23279"/>
                </a:lnTo>
                <a:lnTo>
                  <a:pt x="196380" y="25533"/>
                </a:lnTo>
                <a:lnTo>
                  <a:pt x="164532" y="25533"/>
                </a:lnTo>
                <a:lnTo>
                  <a:pt x="164493" y="27617"/>
                </a:lnTo>
                <a:lnTo>
                  <a:pt x="146281" y="27617"/>
                </a:lnTo>
                <a:lnTo>
                  <a:pt x="131559" y="37872"/>
                </a:lnTo>
                <a:lnTo>
                  <a:pt x="118276" y="49680"/>
                </a:lnTo>
                <a:lnTo>
                  <a:pt x="106531" y="62887"/>
                </a:lnTo>
                <a:lnTo>
                  <a:pt x="102665" y="68418"/>
                </a:lnTo>
                <a:close/>
              </a:path>
              <a:path w="313689" h="313690">
                <a:moveTo>
                  <a:pt x="284654" y="67154"/>
                </a:moveTo>
                <a:lnTo>
                  <a:pt x="233080" y="67154"/>
                </a:lnTo>
                <a:lnTo>
                  <a:pt x="238851" y="63246"/>
                </a:lnTo>
                <a:lnTo>
                  <a:pt x="244362" y="58895"/>
                </a:lnTo>
                <a:lnTo>
                  <a:pt x="209127" y="28554"/>
                </a:lnTo>
                <a:lnTo>
                  <a:pt x="193751" y="23279"/>
                </a:lnTo>
                <a:lnTo>
                  <a:pt x="235683" y="23279"/>
                </a:lnTo>
                <a:lnTo>
                  <a:pt x="249190" y="30273"/>
                </a:lnTo>
                <a:lnTo>
                  <a:pt x="283130" y="64213"/>
                </a:lnTo>
                <a:lnTo>
                  <a:pt x="284654" y="67154"/>
                </a:lnTo>
                <a:close/>
              </a:path>
              <a:path w="313689" h="313690">
                <a:moveTo>
                  <a:pt x="244921" y="90394"/>
                </a:moveTo>
                <a:lnTo>
                  <a:pt x="164063" y="90394"/>
                </a:lnTo>
                <a:lnTo>
                  <a:pt x="178000" y="88885"/>
                </a:lnTo>
                <a:lnTo>
                  <a:pt x="191568" y="86019"/>
                </a:lnTo>
                <a:lnTo>
                  <a:pt x="204693" y="81827"/>
                </a:lnTo>
                <a:lnTo>
                  <a:pt x="217304" y="76338"/>
                </a:lnTo>
                <a:lnTo>
                  <a:pt x="206651" y="61418"/>
                </a:lnTo>
                <a:lnTo>
                  <a:pt x="194230" y="47863"/>
                </a:lnTo>
                <a:lnTo>
                  <a:pt x="180153" y="35843"/>
                </a:lnTo>
                <a:lnTo>
                  <a:pt x="164532" y="25533"/>
                </a:lnTo>
                <a:lnTo>
                  <a:pt x="196380" y="25533"/>
                </a:lnTo>
                <a:lnTo>
                  <a:pt x="205050" y="32967"/>
                </a:lnTo>
                <a:lnTo>
                  <a:pt x="215404" y="43556"/>
                </a:lnTo>
                <a:lnTo>
                  <a:pt x="224764" y="54975"/>
                </a:lnTo>
                <a:lnTo>
                  <a:pt x="233080" y="67154"/>
                </a:lnTo>
                <a:lnTo>
                  <a:pt x="284654" y="67154"/>
                </a:lnTo>
                <a:lnTo>
                  <a:pt x="262248" y="67193"/>
                </a:lnTo>
                <a:lnTo>
                  <a:pt x="257376" y="71538"/>
                </a:lnTo>
                <a:lnTo>
                  <a:pt x="252357" y="75659"/>
                </a:lnTo>
                <a:lnTo>
                  <a:pt x="247197" y="79553"/>
                </a:lnTo>
                <a:lnTo>
                  <a:pt x="241900" y="83217"/>
                </a:lnTo>
                <a:lnTo>
                  <a:pt x="244921" y="90394"/>
                </a:lnTo>
                <a:close/>
              </a:path>
              <a:path w="313689" h="313690">
                <a:moveTo>
                  <a:pt x="164063" y="90277"/>
                </a:moveTo>
                <a:lnTo>
                  <a:pt x="145838" y="90277"/>
                </a:lnTo>
                <a:lnTo>
                  <a:pt x="145938" y="54088"/>
                </a:lnTo>
                <a:lnTo>
                  <a:pt x="146064" y="40437"/>
                </a:lnTo>
                <a:lnTo>
                  <a:pt x="146163" y="33619"/>
                </a:lnTo>
                <a:lnTo>
                  <a:pt x="146281" y="27617"/>
                </a:lnTo>
                <a:lnTo>
                  <a:pt x="164493" y="27617"/>
                </a:lnTo>
                <a:lnTo>
                  <a:pt x="164278" y="40437"/>
                </a:lnTo>
                <a:lnTo>
                  <a:pt x="164155" y="52712"/>
                </a:lnTo>
                <a:lnTo>
                  <a:pt x="164063" y="90277"/>
                </a:lnTo>
                <a:close/>
              </a:path>
              <a:path w="313689" h="313690">
                <a:moveTo>
                  <a:pt x="311930" y="147583"/>
                </a:moveTo>
                <a:lnTo>
                  <a:pt x="294855" y="147583"/>
                </a:lnTo>
                <a:lnTo>
                  <a:pt x="291544" y="125233"/>
                </a:lnTo>
                <a:lnTo>
                  <a:pt x="284804" y="104184"/>
                </a:lnTo>
                <a:lnTo>
                  <a:pt x="274938" y="84737"/>
                </a:lnTo>
                <a:lnTo>
                  <a:pt x="262248" y="67193"/>
                </a:lnTo>
                <a:lnTo>
                  <a:pt x="284674" y="67193"/>
                </a:lnTo>
                <a:lnTo>
                  <a:pt x="305403" y="107224"/>
                </a:lnTo>
                <a:lnTo>
                  <a:pt x="311930" y="147583"/>
                </a:lnTo>
                <a:close/>
              </a:path>
              <a:path w="313689" h="313690">
                <a:moveTo>
                  <a:pt x="74267" y="147583"/>
                </a:moveTo>
                <a:lnTo>
                  <a:pt x="56016" y="147583"/>
                </a:lnTo>
                <a:lnTo>
                  <a:pt x="57699" y="131100"/>
                </a:lnTo>
                <a:lnTo>
                  <a:pt x="60934" y="115032"/>
                </a:lnTo>
                <a:lnTo>
                  <a:pt x="65663" y="99477"/>
                </a:lnTo>
                <a:lnTo>
                  <a:pt x="71831" y="84532"/>
                </a:lnTo>
                <a:lnTo>
                  <a:pt x="66246" y="80798"/>
                </a:lnTo>
                <a:lnTo>
                  <a:pt x="60807" y="76810"/>
                </a:lnTo>
                <a:lnTo>
                  <a:pt x="55519" y="72573"/>
                </a:lnTo>
                <a:lnTo>
                  <a:pt x="50388" y="68092"/>
                </a:lnTo>
                <a:lnTo>
                  <a:pt x="79993" y="68092"/>
                </a:lnTo>
                <a:lnTo>
                  <a:pt x="80494" y="68418"/>
                </a:lnTo>
                <a:lnTo>
                  <a:pt x="102665" y="68418"/>
                </a:lnTo>
                <a:lnTo>
                  <a:pt x="145838" y="90277"/>
                </a:lnTo>
                <a:lnTo>
                  <a:pt x="164063" y="90277"/>
                </a:lnTo>
                <a:lnTo>
                  <a:pt x="244921" y="90394"/>
                </a:lnTo>
                <a:lnTo>
                  <a:pt x="245755" y="92375"/>
                </a:lnTo>
                <a:lnTo>
                  <a:pt x="226059" y="92375"/>
                </a:lnTo>
                <a:lnTo>
                  <a:pt x="223595" y="93456"/>
                </a:lnTo>
                <a:lnTo>
                  <a:pt x="87802" y="93456"/>
                </a:lnTo>
                <a:lnTo>
                  <a:pt x="82595" y="106314"/>
                </a:lnTo>
                <a:lnTo>
                  <a:pt x="78572" y="119670"/>
                </a:lnTo>
                <a:lnTo>
                  <a:pt x="75781" y="133451"/>
                </a:lnTo>
                <a:lnTo>
                  <a:pt x="74267" y="147583"/>
                </a:lnTo>
                <a:close/>
              </a:path>
              <a:path w="313689" h="313690">
                <a:moveTo>
                  <a:pt x="258327" y="147583"/>
                </a:moveTo>
                <a:lnTo>
                  <a:pt x="240063" y="147583"/>
                </a:lnTo>
                <a:lnTo>
                  <a:pt x="238510" y="133146"/>
                </a:lnTo>
                <a:lnTo>
                  <a:pt x="235625" y="119080"/>
                </a:lnTo>
                <a:lnTo>
                  <a:pt x="231458" y="105464"/>
                </a:lnTo>
                <a:lnTo>
                  <a:pt x="226059" y="92375"/>
                </a:lnTo>
                <a:lnTo>
                  <a:pt x="245755" y="92375"/>
                </a:lnTo>
                <a:lnTo>
                  <a:pt x="248308" y="98440"/>
                </a:lnTo>
                <a:lnTo>
                  <a:pt x="253225" y="114306"/>
                </a:lnTo>
                <a:lnTo>
                  <a:pt x="256586" y="130719"/>
                </a:lnTo>
                <a:lnTo>
                  <a:pt x="258327" y="147583"/>
                </a:lnTo>
                <a:close/>
              </a:path>
              <a:path w="313689" h="313690">
                <a:moveTo>
                  <a:pt x="164284" y="147583"/>
                </a:moveTo>
                <a:lnTo>
                  <a:pt x="146059" y="147583"/>
                </a:lnTo>
                <a:lnTo>
                  <a:pt x="145998" y="137257"/>
                </a:lnTo>
                <a:lnTo>
                  <a:pt x="145877" y="108554"/>
                </a:lnTo>
                <a:lnTo>
                  <a:pt x="130719" y="106884"/>
                </a:lnTo>
                <a:lnTo>
                  <a:pt x="115936" y="103790"/>
                </a:lnTo>
                <a:lnTo>
                  <a:pt x="101604" y="99303"/>
                </a:lnTo>
                <a:lnTo>
                  <a:pt x="87802" y="93456"/>
                </a:lnTo>
                <a:lnTo>
                  <a:pt x="223595" y="93456"/>
                </a:lnTo>
                <a:lnTo>
                  <a:pt x="211404" y="98806"/>
                </a:lnTo>
                <a:lnTo>
                  <a:pt x="196130" y="103692"/>
                </a:lnTo>
                <a:lnTo>
                  <a:pt x="180332" y="106990"/>
                </a:lnTo>
                <a:lnTo>
                  <a:pt x="164102" y="108658"/>
                </a:lnTo>
                <a:lnTo>
                  <a:pt x="164284" y="147583"/>
                </a:lnTo>
                <a:close/>
              </a:path>
              <a:path w="313689" h="313690">
                <a:moveTo>
                  <a:pt x="76797" y="242355"/>
                </a:moveTo>
                <a:lnTo>
                  <a:pt x="47991" y="242355"/>
                </a:lnTo>
                <a:lnTo>
                  <a:pt x="53229" y="237615"/>
                </a:lnTo>
                <a:lnTo>
                  <a:pt x="58659" y="233129"/>
                </a:lnTo>
                <a:lnTo>
                  <a:pt x="64272" y="228902"/>
                </a:lnTo>
                <a:lnTo>
                  <a:pt x="70059" y="224938"/>
                </a:lnTo>
                <a:lnTo>
                  <a:pt x="64613" y="210852"/>
                </a:lnTo>
                <a:lnTo>
                  <a:pt x="60424" y="196254"/>
                </a:lnTo>
                <a:lnTo>
                  <a:pt x="57542" y="181219"/>
                </a:lnTo>
                <a:lnTo>
                  <a:pt x="56016" y="165821"/>
                </a:lnTo>
                <a:lnTo>
                  <a:pt x="74267" y="165821"/>
                </a:lnTo>
                <a:lnTo>
                  <a:pt x="75608" y="178809"/>
                </a:lnTo>
                <a:lnTo>
                  <a:pt x="78025" y="191508"/>
                </a:lnTo>
                <a:lnTo>
                  <a:pt x="81488" y="203860"/>
                </a:lnTo>
                <a:lnTo>
                  <a:pt x="85965" y="215806"/>
                </a:lnTo>
                <a:lnTo>
                  <a:pt x="225438" y="215806"/>
                </a:lnTo>
                <a:lnTo>
                  <a:pt x="227882" y="216914"/>
                </a:lnTo>
                <a:lnTo>
                  <a:pt x="247381" y="216914"/>
                </a:lnTo>
                <a:lnTo>
                  <a:pt x="247005" y="217865"/>
                </a:lnTo>
                <a:lnTo>
                  <a:pt x="164844" y="217865"/>
                </a:lnTo>
                <a:lnTo>
                  <a:pt x="146619" y="217891"/>
                </a:lnTo>
                <a:lnTo>
                  <a:pt x="132955" y="219496"/>
                </a:lnTo>
                <a:lnTo>
                  <a:pt x="119580" y="222431"/>
                </a:lnTo>
                <a:lnTo>
                  <a:pt x="106593" y="226655"/>
                </a:lnTo>
                <a:lnTo>
                  <a:pt x="94094" y="232129"/>
                </a:lnTo>
                <a:lnTo>
                  <a:pt x="100172" y="241313"/>
                </a:lnTo>
                <a:lnTo>
                  <a:pt x="78344" y="241313"/>
                </a:lnTo>
                <a:lnTo>
                  <a:pt x="76797" y="242355"/>
                </a:lnTo>
                <a:close/>
              </a:path>
              <a:path w="313689" h="313690">
                <a:moveTo>
                  <a:pt x="225438" y="215806"/>
                </a:moveTo>
                <a:lnTo>
                  <a:pt x="85965" y="215806"/>
                </a:lnTo>
                <a:lnTo>
                  <a:pt x="100357" y="209523"/>
                </a:lnTo>
                <a:lnTo>
                  <a:pt x="115314" y="204697"/>
                </a:lnTo>
                <a:lnTo>
                  <a:pt x="130718" y="201382"/>
                </a:lnTo>
                <a:lnTo>
                  <a:pt x="146450" y="199627"/>
                </a:lnTo>
                <a:lnTo>
                  <a:pt x="146176" y="165821"/>
                </a:lnTo>
                <a:lnTo>
                  <a:pt x="164401" y="165821"/>
                </a:lnTo>
                <a:lnTo>
                  <a:pt x="164675" y="199588"/>
                </a:lnTo>
                <a:lnTo>
                  <a:pt x="181170" y="201404"/>
                </a:lnTo>
                <a:lnTo>
                  <a:pt x="197290" y="204938"/>
                </a:lnTo>
                <a:lnTo>
                  <a:pt x="212904" y="210129"/>
                </a:lnTo>
                <a:lnTo>
                  <a:pt x="225438" y="215806"/>
                </a:lnTo>
                <a:close/>
              </a:path>
              <a:path w="313689" h="313690">
                <a:moveTo>
                  <a:pt x="247381" y="216914"/>
                </a:moveTo>
                <a:lnTo>
                  <a:pt x="227882" y="216914"/>
                </a:lnTo>
                <a:lnTo>
                  <a:pt x="232555" y="204697"/>
                </a:lnTo>
                <a:lnTo>
                  <a:pt x="236161" y="192100"/>
                </a:lnTo>
                <a:lnTo>
                  <a:pt x="238680" y="179113"/>
                </a:lnTo>
                <a:lnTo>
                  <a:pt x="240063" y="165821"/>
                </a:lnTo>
                <a:lnTo>
                  <a:pt x="258327" y="165821"/>
                </a:lnTo>
                <a:lnTo>
                  <a:pt x="256740" y="181592"/>
                </a:lnTo>
                <a:lnTo>
                  <a:pt x="253735" y="196981"/>
                </a:lnTo>
                <a:lnTo>
                  <a:pt x="249361" y="211907"/>
                </a:lnTo>
                <a:lnTo>
                  <a:pt x="247381" y="216914"/>
                </a:lnTo>
                <a:close/>
              </a:path>
              <a:path w="313689" h="313690">
                <a:moveTo>
                  <a:pt x="286185" y="243293"/>
                </a:moveTo>
                <a:lnTo>
                  <a:pt x="264658" y="243293"/>
                </a:lnTo>
                <a:lnTo>
                  <a:pt x="276402" y="226222"/>
                </a:lnTo>
                <a:lnTo>
                  <a:pt x="285526" y="207445"/>
                </a:lnTo>
                <a:lnTo>
                  <a:pt x="291765" y="187223"/>
                </a:lnTo>
                <a:lnTo>
                  <a:pt x="294855" y="165821"/>
                </a:lnTo>
                <a:lnTo>
                  <a:pt x="311930" y="165821"/>
                </a:lnTo>
                <a:lnTo>
                  <a:pt x="305403" y="206180"/>
                </a:lnTo>
                <a:lnTo>
                  <a:pt x="286185" y="243293"/>
                </a:lnTo>
                <a:close/>
              </a:path>
              <a:path w="313689" h="313690">
                <a:moveTo>
                  <a:pt x="197071" y="287247"/>
                </a:moveTo>
                <a:lnTo>
                  <a:pt x="165600" y="287247"/>
                </a:lnTo>
                <a:lnTo>
                  <a:pt x="181775" y="276303"/>
                </a:lnTo>
                <a:lnTo>
                  <a:pt x="196256" y="263513"/>
                </a:lnTo>
                <a:lnTo>
                  <a:pt x="208914" y="249075"/>
                </a:lnTo>
                <a:lnTo>
                  <a:pt x="219623" y="233184"/>
                </a:lnTo>
                <a:lnTo>
                  <a:pt x="206640" y="227264"/>
                </a:lnTo>
                <a:lnTo>
                  <a:pt x="193108" y="222706"/>
                </a:lnTo>
                <a:lnTo>
                  <a:pt x="179139" y="219557"/>
                </a:lnTo>
                <a:lnTo>
                  <a:pt x="164844" y="217865"/>
                </a:lnTo>
                <a:lnTo>
                  <a:pt x="247005" y="217865"/>
                </a:lnTo>
                <a:lnTo>
                  <a:pt x="243671" y="226293"/>
                </a:lnTo>
                <a:lnTo>
                  <a:pt x="249171" y="230188"/>
                </a:lnTo>
                <a:lnTo>
                  <a:pt x="254507" y="234324"/>
                </a:lnTo>
                <a:lnTo>
                  <a:pt x="259671" y="238695"/>
                </a:lnTo>
                <a:lnTo>
                  <a:pt x="263937" y="242629"/>
                </a:lnTo>
                <a:lnTo>
                  <a:pt x="235230" y="242629"/>
                </a:lnTo>
                <a:lnTo>
                  <a:pt x="226571" y="255904"/>
                </a:lnTo>
                <a:lnTo>
                  <a:pt x="216775" y="268253"/>
                </a:lnTo>
                <a:lnTo>
                  <a:pt x="205734" y="279764"/>
                </a:lnTo>
                <a:lnTo>
                  <a:pt x="197071" y="287247"/>
                </a:lnTo>
                <a:close/>
              </a:path>
              <a:path w="313689" h="313690">
                <a:moveTo>
                  <a:pt x="165590" y="286426"/>
                </a:moveTo>
                <a:lnTo>
                  <a:pt x="147362" y="286426"/>
                </a:lnTo>
                <a:lnTo>
                  <a:pt x="146619" y="217891"/>
                </a:lnTo>
                <a:lnTo>
                  <a:pt x="164845" y="217891"/>
                </a:lnTo>
                <a:lnTo>
                  <a:pt x="165590" y="286426"/>
                </a:lnTo>
                <a:close/>
              </a:path>
              <a:path w="313689" h="313690">
                <a:moveTo>
                  <a:pt x="234929" y="290517"/>
                </a:moveTo>
                <a:lnTo>
                  <a:pt x="121086" y="290517"/>
                </a:lnTo>
                <a:lnTo>
                  <a:pt x="108530" y="279704"/>
                </a:lnTo>
                <a:lnTo>
                  <a:pt x="97258" y="267913"/>
                </a:lnTo>
                <a:lnTo>
                  <a:pt x="87157" y="255063"/>
                </a:lnTo>
                <a:lnTo>
                  <a:pt x="78344" y="241313"/>
                </a:lnTo>
                <a:lnTo>
                  <a:pt x="100172" y="241313"/>
                </a:lnTo>
                <a:lnTo>
                  <a:pt x="104625" y="248042"/>
                </a:lnTo>
                <a:lnTo>
                  <a:pt x="117098" y="262526"/>
                </a:lnTo>
                <a:lnTo>
                  <a:pt x="131387" y="275387"/>
                </a:lnTo>
                <a:lnTo>
                  <a:pt x="147362" y="286426"/>
                </a:lnTo>
                <a:lnTo>
                  <a:pt x="165590" y="286426"/>
                </a:lnTo>
                <a:lnTo>
                  <a:pt x="165600" y="287247"/>
                </a:lnTo>
                <a:lnTo>
                  <a:pt x="197071" y="287247"/>
                </a:lnTo>
                <a:lnTo>
                  <a:pt x="193738" y="290126"/>
                </a:lnTo>
                <a:lnTo>
                  <a:pt x="235683" y="290126"/>
                </a:lnTo>
                <a:lnTo>
                  <a:pt x="234929" y="290517"/>
                </a:lnTo>
                <a:close/>
              </a:path>
              <a:path w="313689" h="313690">
                <a:moveTo>
                  <a:pt x="235683" y="290126"/>
                </a:moveTo>
                <a:lnTo>
                  <a:pt x="193738" y="290126"/>
                </a:lnTo>
                <a:lnTo>
                  <a:pt x="210009" y="284488"/>
                </a:lnTo>
                <a:lnTo>
                  <a:pt x="225292" y="276951"/>
                </a:lnTo>
                <a:lnTo>
                  <a:pt x="239443" y="267657"/>
                </a:lnTo>
                <a:lnTo>
                  <a:pt x="252321" y="256750"/>
                </a:lnTo>
                <a:lnTo>
                  <a:pt x="246993" y="251566"/>
                </a:lnTo>
                <a:lnTo>
                  <a:pt x="241274" y="246850"/>
                </a:lnTo>
                <a:lnTo>
                  <a:pt x="235230" y="242629"/>
                </a:lnTo>
                <a:lnTo>
                  <a:pt x="263937" y="242629"/>
                </a:lnTo>
                <a:lnTo>
                  <a:pt x="264658" y="243293"/>
                </a:lnTo>
                <a:lnTo>
                  <a:pt x="286185" y="243293"/>
                </a:lnTo>
                <a:lnTo>
                  <a:pt x="283132" y="249190"/>
                </a:lnTo>
                <a:lnTo>
                  <a:pt x="249190" y="283132"/>
                </a:lnTo>
                <a:lnTo>
                  <a:pt x="235683" y="290126"/>
                </a:lnTo>
                <a:close/>
              </a:path>
            </a:pathLst>
          </a:custGeom>
          <a:solidFill>
            <a:srgbClr val="E7612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2" name="object 62"/>
          <p:cNvGrpSpPr/>
          <p:nvPr/>
        </p:nvGrpSpPr>
        <p:grpSpPr>
          <a:xfrm>
            <a:off x="3379834" y="8989344"/>
            <a:ext cx="348615" cy="348615"/>
            <a:chOff x="3379834" y="8989344"/>
            <a:chExt cx="348615" cy="348615"/>
          </a:xfrm>
        </p:grpSpPr>
        <p:pic>
          <p:nvPicPr>
            <p:cNvPr id="63" name="object 6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64816" y="9044055"/>
              <a:ext cx="179239" cy="237240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3379834" y="8989344"/>
              <a:ext cx="348615" cy="348615"/>
            </a:xfrm>
            <a:custGeom>
              <a:avLst/>
              <a:gdLst/>
              <a:ahLst/>
              <a:cxnLst/>
              <a:rect l="l" t="t" r="r" b="b"/>
              <a:pathLst>
                <a:path w="348614" h="348615">
                  <a:moveTo>
                    <a:pt x="174079" y="0"/>
                  </a:moveTo>
                  <a:close/>
                </a:path>
                <a:path w="348614" h="348615">
                  <a:moveTo>
                    <a:pt x="174078" y="348149"/>
                  </a:moveTo>
                  <a:lnTo>
                    <a:pt x="138976" y="344574"/>
                  </a:lnTo>
                  <a:lnTo>
                    <a:pt x="76738" y="318398"/>
                  </a:lnTo>
                  <a:lnTo>
                    <a:pt x="29751" y="271409"/>
                  </a:lnTo>
                  <a:lnTo>
                    <a:pt x="3575" y="209169"/>
                  </a:lnTo>
                  <a:lnTo>
                    <a:pt x="40" y="174078"/>
                  </a:lnTo>
                  <a:lnTo>
                    <a:pt x="3575" y="138978"/>
                  </a:lnTo>
                  <a:lnTo>
                    <a:pt x="13712" y="106300"/>
                  </a:lnTo>
                  <a:lnTo>
                    <a:pt x="50992" y="50990"/>
                  </a:lnTo>
                  <a:lnTo>
                    <a:pt x="106306" y="13712"/>
                  </a:lnTo>
                  <a:lnTo>
                    <a:pt x="174072" y="40"/>
                  </a:lnTo>
                  <a:lnTo>
                    <a:pt x="209173" y="3575"/>
                  </a:lnTo>
                  <a:lnTo>
                    <a:pt x="241850" y="13713"/>
                  </a:lnTo>
                  <a:lnTo>
                    <a:pt x="254844" y="20762"/>
                  </a:lnTo>
                  <a:lnTo>
                    <a:pt x="174072" y="20762"/>
                  </a:lnTo>
                  <a:lnTo>
                    <a:pt x="143203" y="23880"/>
                  </a:lnTo>
                  <a:lnTo>
                    <a:pt x="88399" y="46968"/>
                  </a:lnTo>
                  <a:lnTo>
                    <a:pt x="46973" y="88397"/>
                  </a:lnTo>
                  <a:lnTo>
                    <a:pt x="23885" y="143202"/>
                  </a:lnTo>
                  <a:lnTo>
                    <a:pt x="20767" y="174067"/>
                  </a:lnTo>
                  <a:lnTo>
                    <a:pt x="32825" y="233711"/>
                  </a:lnTo>
                  <a:lnTo>
                    <a:pt x="65706" y="282448"/>
                  </a:lnTo>
                  <a:lnTo>
                    <a:pt x="114446" y="315326"/>
                  </a:lnTo>
                  <a:lnTo>
                    <a:pt x="174076" y="327385"/>
                  </a:lnTo>
                  <a:lnTo>
                    <a:pt x="254844" y="327385"/>
                  </a:lnTo>
                  <a:lnTo>
                    <a:pt x="241843" y="334437"/>
                  </a:lnTo>
                  <a:lnTo>
                    <a:pt x="209164" y="344574"/>
                  </a:lnTo>
                  <a:lnTo>
                    <a:pt x="174078" y="348109"/>
                  </a:lnTo>
                  <a:close/>
                </a:path>
                <a:path w="348614" h="348615">
                  <a:moveTo>
                    <a:pt x="174079" y="20803"/>
                  </a:moveTo>
                  <a:close/>
                </a:path>
                <a:path w="348614" h="348615">
                  <a:moveTo>
                    <a:pt x="254844" y="327385"/>
                  </a:moveTo>
                  <a:lnTo>
                    <a:pt x="174084" y="327385"/>
                  </a:lnTo>
                  <a:lnTo>
                    <a:pt x="204953" y="324267"/>
                  </a:lnTo>
                  <a:lnTo>
                    <a:pt x="233717" y="315325"/>
                  </a:lnTo>
                  <a:lnTo>
                    <a:pt x="282451" y="282446"/>
                  </a:lnTo>
                  <a:lnTo>
                    <a:pt x="315329" y="233709"/>
                  </a:lnTo>
                  <a:lnTo>
                    <a:pt x="327388" y="174076"/>
                  </a:lnTo>
                  <a:lnTo>
                    <a:pt x="315330" y="114436"/>
                  </a:lnTo>
                  <a:lnTo>
                    <a:pt x="282450" y="65699"/>
                  </a:lnTo>
                  <a:lnTo>
                    <a:pt x="233709" y="32821"/>
                  </a:lnTo>
                  <a:lnTo>
                    <a:pt x="174079" y="20762"/>
                  </a:lnTo>
                  <a:lnTo>
                    <a:pt x="254844" y="20762"/>
                  </a:lnTo>
                  <a:lnTo>
                    <a:pt x="297159" y="50992"/>
                  </a:lnTo>
                  <a:lnTo>
                    <a:pt x="334436" y="106304"/>
                  </a:lnTo>
                  <a:lnTo>
                    <a:pt x="348109" y="174067"/>
                  </a:lnTo>
                  <a:lnTo>
                    <a:pt x="344574" y="209171"/>
                  </a:lnTo>
                  <a:lnTo>
                    <a:pt x="334437" y="241849"/>
                  </a:lnTo>
                  <a:lnTo>
                    <a:pt x="318398" y="271412"/>
                  </a:lnTo>
                  <a:lnTo>
                    <a:pt x="297157" y="297159"/>
                  </a:lnTo>
                  <a:lnTo>
                    <a:pt x="271408" y="318398"/>
                  </a:lnTo>
                  <a:lnTo>
                    <a:pt x="254844" y="327385"/>
                  </a:lnTo>
                  <a:close/>
                </a:path>
                <a:path w="348614" h="348615">
                  <a:moveTo>
                    <a:pt x="174084" y="327385"/>
                  </a:moveTo>
                  <a:close/>
                </a:path>
              </a:pathLst>
            </a:custGeom>
            <a:solidFill>
              <a:srgbClr val="E761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510571" y="9087530"/>
            <a:ext cx="7647305" cy="8280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3369310" algn="l"/>
                <a:tab pos="5873750" algn="l"/>
              </a:tabLst>
            </a:pPr>
            <a:r>
              <a:rPr sz="1550" dirty="0">
                <a:solidFill>
                  <a:srgbClr val="17074F"/>
                </a:solidFill>
                <a:latin typeface="Verdana"/>
                <a:cs typeface="Verdana"/>
              </a:rPr>
              <a:t>ex-</a:t>
            </a:r>
            <a:r>
              <a:rPr sz="1550" spc="-10" dirty="0">
                <a:solidFill>
                  <a:srgbClr val="17074F"/>
                </a:solidFill>
                <a:latin typeface="Verdana"/>
                <a:cs typeface="Verdana"/>
              </a:rPr>
              <a:t>dooh.asiamedia.vn</a:t>
            </a:r>
            <a:r>
              <a:rPr sz="1550" dirty="0">
                <a:solidFill>
                  <a:srgbClr val="17074F"/>
                </a:solidFill>
                <a:latin typeface="Verdana"/>
                <a:cs typeface="Verdana"/>
              </a:rPr>
              <a:t>	</a:t>
            </a:r>
            <a:r>
              <a:rPr sz="2325" spc="-15" baseline="3584" dirty="0">
                <a:solidFill>
                  <a:srgbClr val="17074F"/>
                </a:solidFill>
                <a:latin typeface="Verdana"/>
                <a:cs typeface="Verdana"/>
              </a:rPr>
              <a:t>0988</a:t>
            </a:r>
            <a:r>
              <a:rPr sz="2325" spc="-187" baseline="3584" dirty="0">
                <a:solidFill>
                  <a:srgbClr val="17074F"/>
                </a:solidFill>
                <a:latin typeface="Verdana"/>
                <a:cs typeface="Verdana"/>
              </a:rPr>
              <a:t> </a:t>
            </a:r>
            <a:r>
              <a:rPr sz="2325" spc="-15" baseline="3584" dirty="0">
                <a:solidFill>
                  <a:srgbClr val="17074F"/>
                </a:solidFill>
                <a:latin typeface="Verdana"/>
                <a:cs typeface="Verdana"/>
              </a:rPr>
              <a:t>858</a:t>
            </a:r>
            <a:r>
              <a:rPr sz="2325" spc="-179" baseline="3584" dirty="0">
                <a:solidFill>
                  <a:srgbClr val="17074F"/>
                </a:solidFill>
                <a:latin typeface="Verdana"/>
                <a:cs typeface="Verdana"/>
              </a:rPr>
              <a:t> </a:t>
            </a:r>
            <a:r>
              <a:rPr sz="2325" spc="-37" baseline="3584" dirty="0">
                <a:solidFill>
                  <a:srgbClr val="17074F"/>
                </a:solidFill>
                <a:latin typeface="Verdana"/>
                <a:cs typeface="Verdana"/>
              </a:rPr>
              <a:t>958</a:t>
            </a:r>
            <a:r>
              <a:rPr sz="2325" baseline="3584" dirty="0">
                <a:solidFill>
                  <a:srgbClr val="17074F"/>
                </a:solidFill>
                <a:latin typeface="Verdana"/>
                <a:cs typeface="Verdana"/>
              </a:rPr>
              <a:t>	</a:t>
            </a:r>
            <a:r>
              <a:rPr sz="2325" spc="-15" baseline="5376" dirty="0">
                <a:solidFill>
                  <a:srgbClr val="17074F"/>
                </a:solidFill>
                <a:latin typeface="Verdana"/>
                <a:cs typeface="Verdana"/>
              </a:rPr>
              <a:t>info.asiamedia.vn</a:t>
            </a:r>
            <a:endParaRPr sz="2325" baseline="5376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695"/>
              </a:spcBef>
            </a:pPr>
            <a:endParaRPr sz="1550">
              <a:latin typeface="Verdana"/>
              <a:cs typeface="Verdana"/>
            </a:endParaRPr>
          </a:p>
          <a:p>
            <a:pPr marL="105410">
              <a:lnSpc>
                <a:spcPct val="100000"/>
              </a:lnSpc>
            </a:pPr>
            <a:r>
              <a:rPr sz="1550" b="1" i="1" spc="-114" dirty="0">
                <a:solidFill>
                  <a:srgbClr val="17074F"/>
                </a:solidFill>
                <a:latin typeface="Verdana"/>
                <a:cs typeface="Verdana"/>
              </a:rPr>
              <a:t>https://ex-</a:t>
            </a:r>
            <a:r>
              <a:rPr sz="1550" b="1" i="1" spc="-55" dirty="0">
                <a:solidFill>
                  <a:srgbClr val="17074F"/>
                </a:solidFill>
                <a:latin typeface="Verdana"/>
                <a:cs typeface="Verdana"/>
              </a:rPr>
              <a:t>dooh.asiamedia.vn/customer-</a:t>
            </a:r>
            <a:r>
              <a:rPr sz="1550" b="1" i="1" spc="-45" dirty="0">
                <a:solidFill>
                  <a:srgbClr val="17074F"/>
                </a:solidFill>
                <a:latin typeface="Verdana"/>
                <a:cs typeface="Verdana"/>
              </a:rPr>
              <a:t>experience-</a:t>
            </a:r>
            <a:r>
              <a:rPr sz="1550" b="1" i="1" spc="-10" dirty="0">
                <a:solidFill>
                  <a:srgbClr val="17074F"/>
                </a:solidFill>
                <a:latin typeface="Verdana"/>
                <a:cs typeface="Verdana"/>
              </a:rPr>
              <a:t>management/</a:t>
            </a:r>
            <a:endParaRPr sz="15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8043" y="935122"/>
            <a:ext cx="7539990" cy="1370965"/>
            <a:chOff x="818043" y="935122"/>
            <a:chExt cx="7539990" cy="1370965"/>
          </a:xfrm>
        </p:grpSpPr>
        <p:sp>
          <p:nvSpPr>
            <p:cNvPr id="3" name="object 3"/>
            <p:cNvSpPr/>
            <p:nvPr/>
          </p:nvSpPr>
          <p:spPr>
            <a:xfrm>
              <a:off x="818043" y="935122"/>
              <a:ext cx="6708140" cy="1370965"/>
            </a:xfrm>
            <a:custGeom>
              <a:avLst/>
              <a:gdLst/>
              <a:ahLst/>
              <a:cxnLst/>
              <a:rect l="l" t="t" r="r" b="b"/>
              <a:pathLst>
                <a:path w="6708140" h="1370964">
                  <a:moveTo>
                    <a:pt x="6367250" y="1370518"/>
                  </a:moveTo>
                  <a:lnTo>
                    <a:pt x="0" y="1370518"/>
                  </a:lnTo>
                  <a:lnTo>
                    <a:pt x="0" y="0"/>
                  </a:lnTo>
                  <a:lnTo>
                    <a:pt x="6708059" y="0"/>
                  </a:lnTo>
                  <a:lnTo>
                    <a:pt x="6708059" y="7388"/>
                  </a:lnTo>
                  <a:lnTo>
                    <a:pt x="6367250" y="1370518"/>
                  </a:lnTo>
                  <a:close/>
                </a:path>
              </a:pathLst>
            </a:custGeom>
            <a:solidFill>
              <a:srgbClr val="F16A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58875" y="935125"/>
              <a:ext cx="999490" cy="1370965"/>
            </a:xfrm>
            <a:custGeom>
              <a:avLst/>
              <a:gdLst/>
              <a:ahLst/>
              <a:cxnLst/>
              <a:rect l="l" t="t" r="r" b="b"/>
              <a:pathLst>
                <a:path w="999490" h="1370964">
                  <a:moveTo>
                    <a:pt x="583984" y="0"/>
                  </a:moveTo>
                  <a:lnTo>
                    <a:pt x="342646" y="0"/>
                  </a:lnTo>
                  <a:lnTo>
                    <a:pt x="0" y="1370520"/>
                  </a:lnTo>
                  <a:lnTo>
                    <a:pt x="241338" y="1370520"/>
                  </a:lnTo>
                  <a:lnTo>
                    <a:pt x="583984" y="0"/>
                  </a:lnTo>
                  <a:close/>
                </a:path>
                <a:path w="999490" h="1370964">
                  <a:moveTo>
                    <a:pt x="998943" y="0"/>
                  </a:moveTo>
                  <a:lnTo>
                    <a:pt x="757605" y="0"/>
                  </a:lnTo>
                  <a:lnTo>
                    <a:pt x="414947" y="1370520"/>
                  </a:lnTo>
                  <a:lnTo>
                    <a:pt x="656285" y="1370520"/>
                  </a:lnTo>
                  <a:lnTo>
                    <a:pt x="998943" y="0"/>
                  </a:lnTo>
                  <a:close/>
                </a:path>
              </a:pathLst>
            </a:custGeom>
            <a:solidFill>
              <a:srgbClr val="181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688799" y="3134623"/>
            <a:ext cx="9087485" cy="5370830"/>
            <a:chOff x="688799" y="3134623"/>
            <a:chExt cx="9087485" cy="537083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8799" y="3134623"/>
              <a:ext cx="8759610" cy="537045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140463" y="3851147"/>
              <a:ext cx="636270" cy="3937000"/>
            </a:xfrm>
            <a:custGeom>
              <a:avLst/>
              <a:gdLst/>
              <a:ahLst/>
              <a:cxnLst/>
              <a:rect l="l" t="t" r="r" b="b"/>
              <a:pathLst>
                <a:path w="636270" h="3937000">
                  <a:moveTo>
                    <a:pt x="635793" y="3936455"/>
                  </a:moveTo>
                  <a:lnTo>
                    <a:pt x="0" y="3936455"/>
                  </a:lnTo>
                  <a:lnTo>
                    <a:pt x="0" y="0"/>
                  </a:lnTo>
                  <a:lnTo>
                    <a:pt x="635793" y="0"/>
                  </a:lnTo>
                  <a:lnTo>
                    <a:pt x="635793" y="3936455"/>
                  </a:lnTo>
                  <a:close/>
                </a:path>
              </a:pathLst>
            </a:custGeom>
            <a:solidFill>
              <a:srgbClr val="F15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381223" y="988594"/>
            <a:ext cx="6634480" cy="464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850" dirty="0">
                <a:solidFill>
                  <a:srgbClr val="D03303"/>
                </a:solidFill>
              </a:rPr>
              <a:t>TH</a:t>
            </a:r>
            <a:r>
              <a:rPr sz="2850" dirty="0">
                <a:solidFill>
                  <a:srgbClr val="D03303"/>
                </a:solidFill>
                <a:latin typeface="Noto Sans"/>
                <a:cs typeface="Noto Sans"/>
              </a:rPr>
              <a:t>Ể</a:t>
            </a:r>
            <a:r>
              <a:rPr sz="2850" spc="204" dirty="0">
                <a:solidFill>
                  <a:srgbClr val="D03303"/>
                </a:solidFill>
                <a:latin typeface="Noto Sans"/>
                <a:cs typeface="Noto Sans"/>
              </a:rPr>
              <a:t> </a:t>
            </a:r>
            <a:r>
              <a:rPr sz="2850" spc="-140" dirty="0">
                <a:solidFill>
                  <a:srgbClr val="D03303"/>
                </a:solidFill>
              </a:rPr>
              <a:t>L</a:t>
            </a:r>
            <a:r>
              <a:rPr sz="2850" spc="-140" dirty="0">
                <a:solidFill>
                  <a:srgbClr val="D03303"/>
                </a:solidFill>
                <a:latin typeface="Noto Sans"/>
                <a:cs typeface="Noto Sans"/>
              </a:rPr>
              <a:t>fi</a:t>
            </a:r>
            <a:r>
              <a:rPr sz="2850" spc="204" dirty="0">
                <a:solidFill>
                  <a:srgbClr val="D03303"/>
                </a:solidFill>
                <a:latin typeface="Noto Sans"/>
                <a:cs typeface="Noto Sans"/>
              </a:rPr>
              <a:t> </a:t>
            </a:r>
            <a:r>
              <a:rPr sz="2850" spc="160" dirty="0">
                <a:solidFill>
                  <a:srgbClr val="D03303"/>
                </a:solidFill>
              </a:rPr>
              <a:t>THAM</a:t>
            </a:r>
            <a:r>
              <a:rPr sz="2850" spc="150" dirty="0">
                <a:solidFill>
                  <a:srgbClr val="D03303"/>
                </a:solidFill>
              </a:rPr>
              <a:t> </a:t>
            </a:r>
            <a:r>
              <a:rPr sz="2850" spc="165" dirty="0">
                <a:solidFill>
                  <a:srgbClr val="D03303"/>
                </a:solidFill>
              </a:rPr>
              <a:t>GIA</a:t>
            </a:r>
            <a:r>
              <a:rPr sz="2850" spc="155" dirty="0">
                <a:solidFill>
                  <a:srgbClr val="D03303"/>
                </a:solidFill>
              </a:rPr>
              <a:t> </a:t>
            </a:r>
            <a:r>
              <a:rPr sz="2850" spc="290" dirty="0">
                <a:solidFill>
                  <a:srgbClr val="D03303"/>
                </a:solidFill>
              </a:rPr>
              <a:t>NH</a:t>
            </a:r>
            <a:r>
              <a:rPr sz="2850" spc="290" dirty="0">
                <a:solidFill>
                  <a:srgbClr val="D03303"/>
                </a:solidFill>
                <a:latin typeface="Noto Sans"/>
                <a:cs typeface="Noto Sans"/>
              </a:rPr>
              <a:t>Ậ</a:t>
            </a:r>
            <a:r>
              <a:rPr sz="2850" spc="290" dirty="0">
                <a:solidFill>
                  <a:srgbClr val="D03303"/>
                </a:solidFill>
              </a:rPr>
              <a:t>N</a:t>
            </a:r>
            <a:r>
              <a:rPr sz="2850" spc="150" dirty="0">
                <a:solidFill>
                  <a:srgbClr val="D03303"/>
                </a:solidFill>
              </a:rPr>
              <a:t> </a:t>
            </a:r>
            <a:r>
              <a:rPr sz="2850" spc="50" dirty="0">
                <a:solidFill>
                  <a:srgbClr val="D03303"/>
                </a:solidFill>
              </a:rPr>
              <a:t>VOUCHER</a:t>
            </a:r>
            <a:endParaRPr sz="2850">
              <a:latin typeface="Noto Sans"/>
              <a:cs typeface="Noto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512806" y="1590670"/>
            <a:ext cx="6734809" cy="788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36220">
              <a:lnSpc>
                <a:spcPct val="151600"/>
              </a:lnSpc>
              <a:spcBef>
                <a:spcPts val="95"/>
              </a:spcBef>
            </a:pPr>
            <a:r>
              <a:rPr sz="1700" b="1" dirty="0">
                <a:latin typeface="Liberation Sans Narrow"/>
                <a:cs typeface="Liberation Sans Narrow"/>
              </a:rPr>
              <a:t>Th</a:t>
            </a:r>
            <a:r>
              <a:rPr sz="1700" b="1" dirty="0">
                <a:latin typeface="Noto Sans"/>
                <a:cs typeface="Noto Sans"/>
              </a:rPr>
              <a:t>ờ</a:t>
            </a:r>
            <a:r>
              <a:rPr sz="1700" b="1" dirty="0">
                <a:latin typeface="Liberation Sans Narrow"/>
                <a:cs typeface="Liberation Sans Narrow"/>
              </a:rPr>
              <a:t>i</a:t>
            </a:r>
            <a:r>
              <a:rPr sz="1700" b="1" spc="85" dirty="0">
                <a:latin typeface="Liberation Sans Narrow"/>
                <a:cs typeface="Liberation Sans Narrow"/>
              </a:rPr>
              <a:t> </a:t>
            </a:r>
            <a:r>
              <a:rPr sz="1700" b="1" spc="105" dirty="0">
                <a:latin typeface="Liberation Sans Narrow"/>
                <a:cs typeface="Liberation Sans Narrow"/>
              </a:rPr>
              <a:t>gian</a:t>
            </a:r>
            <a:r>
              <a:rPr sz="1700" b="1" spc="85" dirty="0">
                <a:latin typeface="Liberation Sans Narrow"/>
                <a:cs typeface="Liberation Sans Narrow"/>
              </a:rPr>
              <a:t> </a:t>
            </a:r>
            <a:r>
              <a:rPr sz="1700" b="1" spc="155" dirty="0">
                <a:latin typeface="Liberation Sans Narrow"/>
                <a:cs typeface="Liberation Sans Narrow"/>
              </a:rPr>
              <a:t>áp</a:t>
            </a:r>
            <a:r>
              <a:rPr sz="1700" b="1" spc="85" dirty="0">
                <a:latin typeface="Liberation Sans Narrow"/>
                <a:cs typeface="Liberation Sans Narrow"/>
              </a:rPr>
              <a:t> </a:t>
            </a:r>
            <a:r>
              <a:rPr sz="1700" b="1" spc="70" dirty="0">
                <a:latin typeface="Liberation Sans Narrow"/>
                <a:cs typeface="Liberation Sans Narrow"/>
              </a:rPr>
              <a:t>d</a:t>
            </a:r>
            <a:r>
              <a:rPr sz="1700" b="1" spc="70" dirty="0">
                <a:latin typeface="Noto Sans"/>
                <a:cs typeface="Noto Sans"/>
              </a:rPr>
              <a:t>ụ</a:t>
            </a:r>
            <a:r>
              <a:rPr sz="1700" b="1" spc="70" dirty="0">
                <a:latin typeface="Liberation Sans Narrow"/>
                <a:cs typeface="Liberation Sans Narrow"/>
              </a:rPr>
              <a:t>ng:</a:t>
            </a:r>
            <a:r>
              <a:rPr sz="1700" b="1" spc="85" dirty="0">
                <a:latin typeface="Liberation Sans Narrow"/>
                <a:cs typeface="Liberation Sans Narrow"/>
              </a:rPr>
              <a:t> </a:t>
            </a:r>
            <a:r>
              <a:rPr sz="1700" dirty="0">
                <a:latin typeface="Arial"/>
                <a:cs typeface="Arial"/>
              </a:rPr>
              <a:t>Ch</a:t>
            </a:r>
            <a:r>
              <a:rPr sz="1700" dirty="0">
                <a:latin typeface="Noto Sans"/>
                <a:cs typeface="Noto Sans"/>
              </a:rPr>
              <a:t>ươ</a:t>
            </a:r>
            <a:r>
              <a:rPr sz="1700" dirty="0">
                <a:latin typeface="Arial"/>
                <a:cs typeface="Arial"/>
              </a:rPr>
              <a:t>ng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trình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</a:t>
            </a:r>
            <a:r>
              <a:rPr sz="1700" dirty="0">
                <a:latin typeface="Noto Sans"/>
                <a:cs typeface="Noto Sans"/>
              </a:rPr>
              <a:t>ắ</a:t>
            </a:r>
            <a:r>
              <a:rPr sz="1700" dirty="0">
                <a:latin typeface="Arial"/>
                <a:cs typeface="Arial"/>
              </a:rPr>
              <a:t>t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đ</a:t>
            </a:r>
            <a:r>
              <a:rPr sz="1700" dirty="0">
                <a:latin typeface="Noto Sans"/>
                <a:cs typeface="Noto Sans"/>
              </a:rPr>
              <a:t>ầ</a:t>
            </a:r>
            <a:r>
              <a:rPr sz="1700" dirty="0">
                <a:latin typeface="Arial"/>
                <a:cs typeface="Arial"/>
              </a:rPr>
              <a:t>u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</a:t>
            </a:r>
            <a:r>
              <a:rPr sz="1700" dirty="0">
                <a:latin typeface="Noto Sans"/>
                <a:cs typeface="Noto Sans"/>
              </a:rPr>
              <a:t>ừ</a:t>
            </a:r>
            <a:r>
              <a:rPr sz="1700" spc="60" dirty="0">
                <a:latin typeface="Noto Sans"/>
                <a:cs typeface="Noto Sans"/>
              </a:rPr>
              <a:t> </a:t>
            </a:r>
            <a:r>
              <a:rPr sz="1700" spc="185" dirty="0">
                <a:latin typeface="Arial"/>
                <a:cs typeface="Arial"/>
              </a:rPr>
              <a:t>01/11/2024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Đ</a:t>
            </a:r>
            <a:r>
              <a:rPr sz="1700" dirty="0">
                <a:latin typeface="Noto Sans"/>
                <a:cs typeface="Noto Sans"/>
              </a:rPr>
              <a:t>ế</a:t>
            </a:r>
            <a:r>
              <a:rPr sz="1700" dirty="0">
                <a:latin typeface="Arial"/>
                <a:cs typeface="Arial"/>
              </a:rPr>
              <a:t>n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h</a:t>
            </a:r>
            <a:r>
              <a:rPr sz="1700" spc="-25" dirty="0">
                <a:latin typeface="Noto Sans"/>
                <a:cs typeface="Noto Sans"/>
              </a:rPr>
              <a:t>ế</a:t>
            </a:r>
            <a:r>
              <a:rPr sz="1700" spc="-25" dirty="0">
                <a:latin typeface="Arial"/>
                <a:cs typeface="Arial"/>
              </a:rPr>
              <a:t>t </a:t>
            </a:r>
            <a:r>
              <a:rPr sz="1700" spc="175" dirty="0">
                <a:latin typeface="Arial"/>
                <a:cs typeface="Arial"/>
              </a:rPr>
              <a:t>31/12/2024</a:t>
            </a:r>
            <a:endParaRPr sz="1700" dirty="0">
              <a:latin typeface="Arial"/>
              <a:cs typeface="Arial"/>
            </a:endParaRPr>
          </a:p>
          <a:p>
            <a:pPr marL="12700" marR="104139">
              <a:lnSpc>
                <a:spcPct val="151600"/>
              </a:lnSpc>
            </a:pPr>
            <a:r>
              <a:rPr sz="1700" b="1" spc="60" dirty="0">
                <a:latin typeface="Liberation Sans Narrow"/>
                <a:cs typeface="Liberation Sans Narrow"/>
              </a:rPr>
              <a:t>Đi</a:t>
            </a:r>
            <a:r>
              <a:rPr sz="1700" b="1" spc="60" dirty="0">
                <a:latin typeface="Noto Sans"/>
                <a:cs typeface="Noto Sans"/>
              </a:rPr>
              <a:t>ề</a:t>
            </a:r>
            <a:r>
              <a:rPr sz="1700" b="1" spc="60" dirty="0">
                <a:latin typeface="Liberation Sans Narrow"/>
                <a:cs typeface="Liberation Sans Narrow"/>
              </a:rPr>
              <a:t>u</a:t>
            </a:r>
            <a:r>
              <a:rPr sz="1700" b="1" spc="85" dirty="0">
                <a:latin typeface="Liberation Sans Narrow"/>
                <a:cs typeface="Liberation Sans Narrow"/>
              </a:rPr>
              <a:t> </a:t>
            </a:r>
            <a:r>
              <a:rPr sz="1700" b="1" spc="65" dirty="0">
                <a:latin typeface="Liberation Sans Narrow"/>
                <a:cs typeface="Liberation Sans Narrow"/>
              </a:rPr>
              <a:t>ki</a:t>
            </a:r>
            <a:r>
              <a:rPr sz="1700" b="1" spc="65" dirty="0">
                <a:latin typeface="Noto Sans"/>
                <a:cs typeface="Noto Sans"/>
              </a:rPr>
              <a:t>ệ</a:t>
            </a:r>
            <a:r>
              <a:rPr sz="1700" b="1" spc="65" dirty="0">
                <a:latin typeface="Liberation Sans Narrow"/>
                <a:cs typeface="Liberation Sans Narrow"/>
              </a:rPr>
              <a:t>n</a:t>
            </a:r>
            <a:r>
              <a:rPr sz="1700" b="1" spc="85" dirty="0">
                <a:latin typeface="Liberation Sans Narrow"/>
                <a:cs typeface="Liberation Sans Narrow"/>
              </a:rPr>
              <a:t> </a:t>
            </a:r>
            <a:r>
              <a:rPr sz="1700" b="1" spc="100" dirty="0">
                <a:latin typeface="Liberation Sans Narrow"/>
                <a:cs typeface="Liberation Sans Narrow"/>
              </a:rPr>
              <a:t>tham</a:t>
            </a:r>
            <a:r>
              <a:rPr sz="1700" b="1" spc="85" dirty="0">
                <a:latin typeface="Liberation Sans Narrow"/>
                <a:cs typeface="Liberation Sans Narrow"/>
              </a:rPr>
              <a:t> </a:t>
            </a:r>
            <a:r>
              <a:rPr sz="1700" b="1" spc="95" dirty="0">
                <a:latin typeface="Liberation Sans Narrow"/>
                <a:cs typeface="Liberation Sans Narrow"/>
              </a:rPr>
              <a:t>gia:</a:t>
            </a:r>
            <a:r>
              <a:rPr sz="1700" b="1" spc="85" dirty="0">
                <a:latin typeface="Liberation Sans Narrow"/>
                <a:cs typeface="Liberation Sans Narrow"/>
              </a:rPr>
              <a:t> </a:t>
            </a:r>
            <a:r>
              <a:rPr sz="1700" spc="-55" dirty="0">
                <a:latin typeface="Arial"/>
                <a:cs typeface="Arial"/>
              </a:rPr>
              <a:t>T</a:t>
            </a:r>
            <a:r>
              <a:rPr sz="1700" spc="-55" dirty="0">
                <a:latin typeface="Noto Sans"/>
                <a:cs typeface="Noto Sans"/>
              </a:rPr>
              <a:t>ấ</a:t>
            </a:r>
            <a:r>
              <a:rPr sz="1700" spc="-55" dirty="0">
                <a:latin typeface="Arial"/>
                <a:cs typeface="Arial"/>
              </a:rPr>
              <a:t>t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</a:t>
            </a:r>
            <a:r>
              <a:rPr sz="1700" dirty="0">
                <a:latin typeface="Noto Sans"/>
                <a:cs typeface="Noto Sans"/>
              </a:rPr>
              <a:t>ả</a:t>
            </a:r>
            <a:r>
              <a:rPr sz="1700" spc="60" dirty="0">
                <a:latin typeface="Noto Sans"/>
                <a:cs typeface="Noto Sans"/>
              </a:rPr>
              <a:t> </a:t>
            </a:r>
            <a:r>
              <a:rPr sz="1700" dirty="0">
                <a:latin typeface="Arial"/>
                <a:cs typeface="Arial"/>
              </a:rPr>
              <a:t>các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khách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hàng,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bao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</a:t>
            </a:r>
            <a:r>
              <a:rPr sz="1700" dirty="0">
                <a:latin typeface="Noto Sans"/>
                <a:cs typeface="Noto Sans"/>
              </a:rPr>
              <a:t>ồ</a:t>
            </a:r>
            <a:r>
              <a:rPr sz="1700" dirty="0">
                <a:latin typeface="Arial"/>
                <a:cs typeface="Arial"/>
              </a:rPr>
              <a:t>m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</a:t>
            </a:r>
            <a:r>
              <a:rPr sz="1700" dirty="0">
                <a:latin typeface="Noto Sans"/>
                <a:cs typeface="Noto Sans"/>
              </a:rPr>
              <a:t>ả</a:t>
            </a:r>
            <a:r>
              <a:rPr sz="1700" spc="60" dirty="0">
                <a:latin typeface="Noto Sans"/>
                <a:cs typeface="Noto Sans"/>
              </a:rPr>
              <a:t> </a:t>
            </a:r>
            <a:r>
              <a:rPr sz="1700" dirty="0">
                <a:latin typeface="Arial"/>
                <a:cs typeface="Arial"/>
              </a:rPr>
              <a:t>khách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hàng </a:t>
            </a:r>
            <a:r>
              <a:rPr sz="1700" dirty="0">
                <a:latin typeface="Arial"/>
                <a:cs typeface="Arial"/>
              </a:rPr>
              <a:t>m</a:t>
            </a:r>
            <a:r>
              <a:rPr sz="1700" dirty="0">
                <a:latin typeface="Noto Sans"/>
                <a:cs typeface="Noto Sans"/>
              </a:rPr>
              <a:t>ớ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và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khách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hàng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cũ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</a:t>
            </a:r>
            <a:r>
              <a:rPr sz="1700" dirty="0">
                <a:latin typeface="Noto Sans"/>
                <a:cs typeface="Noto Sans"/>
              </a:rPr>
              <a:t>ủ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AIG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đ</a:t>
            </a:r>
            <a:r>
              <a:rPr sz="1700" dirty="0">
                <a:latin typeface="Noto Sans"/>
                <a:cs typeface="Noto Sans"/>
              </a:rPr>
              <a:t>ề</a:t>
            </a:r>
            <a:r>
              <a:rPr sz="1700" dirty="0">
                <a:latin typeface="Arial"/>
                <a:cs typeface="Arial"/>
              </a:rPr>
              <a:t>u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có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</a:t>
            </a:r>
            <a:r>
              <a:rPr sz="1700" dirty="0">
                <a:latin typeface="Noto Sans"/>
                <a:cs typeface="Noto Sans"/>
              </a:rPr>
              <a:t>ơ</a:t>
            </a:r>
            <a:r>
              <a:rPr sz="1700" spc="65" dirty="0">
                <a:latin typeface="Noto Sans"/>
                <a:cs typeface="Noto Sans"/>
              </a:rPr>
              <a:t> </a:t>
            </a:r>
            <a:r>
              <a:rPr sz="1700" dirty="0">
                <a:latin typeface="Arial"/>
                <a:cs typeface="Arial"/>
              </a:rPr>
              <a:t>h</a:t>
            </a:r>
            <a:r>
              <a:rPr sz="1700" dirty="0">
                <a:latin typeface="Noto Sans"/>
                <a:cs typeface="Noto Sans"/>
              </a:rPr>
              <a:t>ộ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nh</a:t>
            </a:r>
            <a:r>
              <a:rPr sz="1700" dirty="0">
                <a:latin typeface="Noto Sans"/>
                <a:cs typeface="Noto Sans"/>
              </a:rPr>
              <a:t>ậ</a:t>
            </a:r>
            <a:r>
              <a:rPr sz="1700" dirty="0">
                <a:latin typeface="Arial"/>
                <a:cs typeface="Arial"/>
              </a:rPr>
              <a:t>n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đ</a:t>
            </a:r>
            <a:r>
              <a:rPr sz="1700" dirty="0">
                <a:latin typeface="Noto Sans"/>
                <a:cs typeface="Noto Sans"/>
              </a:rPr>
              <a:t>ượ</a:t>
            </a:r>
            <a:r>
              <a:rPr sz="1700" dirty="0">
                <a:latin typeface="Arial"/>
                <a:cs typeface="Arial"/>
              </a:rPr>
              <a:t>c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voucher </a:t>
            </a:r>
            <a:r>
              <a:rPr sz="1700" spc="50" dirty="0">
                <a:latin typeface="Arial"/>
                <a:cs typeface="Arial"/>
              </a:rPr>
              <a:t>giá</a:t>
            </a:r>
            <a:r>
              <a:rPr sz="1700" spc="6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tr</a:t>
            </a:r>
            <a:r>
              <a:rPr sz="1700" spc="-20" dirty="0">
                <a:latin typeface="Noto Sans"/>
                <a:cs typeface="Noto Sans"/>
              </a:rPr>
              <a:t>ị</a:t>
            </a:r>
            <a:r>
              <a:rPr sz="1700" spc="-20" dirty="0">
                <a:latin typeface="Arial"/>
                <a:cs typeface="Arial"/>
              </a:rPr>
              <a:t>.</a:t>
            </a:r>
            <a:endParaRPr sz="1700" dirty="0">
              <a:latin typeface="Arial"/>
              <a:cs typeface="Arial"/>
            </a:endParaRPr>
          </a:p>
          <a:p>
            <a:pPr marL="12700" marR="133985">
              <a:lnSpc>
                <a:spcPct val="151600"/>
              </a:lnSpc>
            </a:pPr>
            <a:r>
              <a:rPr sz="1700" spc="-10" dirty="0">
                <a:latin typeface="Arial"/>
                <a:cs typeface="Arial"/>
              </a:rPr>
              <a:t>Khách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hàng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ch</a:t>
            </a:r>
            <a:r>
              <a:rPr sz="1700" dirty="0">
                <a:latin typeface="Noto Sans"/>
                <a:cs typeface="Noto Sans"/>
              </a:rPr>
              <a:t>ỉ</a:t>
            </a:r>
            <a:r>
              <a:rPr sz="1700" spc="5" dirty="0">
                <a:latin typeface="Noto Sans"/>
                <a:cs typeface="Noto Sans"/>
              </a:rPr>
              <a:t> </a:t>
            </a:r>
            <a:r>
              <a:rPr sz="1700" dirty="0">
                <a:latin typeface="Arial"/>
                <a:cs typeface="Arial"/>
              </a:rPr>
              <a:t>c</a:t>
            </a:r>
            <a:r>
              <a:rPr sz="1700" dirty="0">
                <a:latin typeface="Noto Sans"/>
                <a:cs typeface="Noto Sans"/>
              </a:rPr>
              <a:t>ầ</a:t>
            </a:r>
            <a:r>
              <a:rPr sz="1700" dirty="0">
                <a:latin typeface="Arial"/>
                <a:cs typeface="Arial"/>
              </a:rPr>
              <a:t>n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ghé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thăm,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mua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s</a:t>
            </a:r>
            <a:r>
              <a:rPr sz="1700" spc="-20" dirty="0">
                <a:latin typeface="Noto Sans"/>
                <a:cs typeface="Noto Sans"/>
              </a:rPr>
              <a:t>ả</a:t>
            </a:r>
            <a:r>
              <a:rPr sz="1700" spc="-20" dirty="0">
                <a:latin typeface="Arial"/>
                <a:cs typeface="Arial"/>
              </a:rPr>
              <a:t>n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ph</a:t>
            </a:r>
            <a:r>
              <a:rPr sz="1700" dirty="0">
                <a:latin typeface="Noto Sans"/>
                <a:cs typeface="Noto Sans"/>
              </a:rPr>
              <a:t>ẩ</a:t>
            </a:r>
            <a:r>
              <a:rPr sz="1700" dirty="0">
                <a:latin typeface="Arial"/>
                <a:cs typeface="Arial"/>
              </a:rPr>
              <a:t>m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ho</a:t>
            </a:r>
            <a:r>
              <a:rPr sz="1700" dirty="0">
                <a:latin typeface="Noto Sans"/>
                <a:cs typeface="Noto Sans"/>
              </a:rPr>
              <a:t>ặ</a:t>
            </a:r>
            <a:r>
              <a:rPr sz="1700" dirty="0">
                <a:latin typeface="Arial"/>
                <a:cs typeface="Arial"/>
              </a:rPr>
              <a:t>c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</a:t>
            </a:r>
            <a:r>
              <a:rPr sz="1700" dirty="0">
                <a:latin typeface="Noto Sans"/>
                <a:cs typeface="Noto Sans"/>
              </a:rPr>
              <a:t>ử</a:t>
            </a:r>
            <a:r>
              <a:rPr sz="1700" spc="5" dirty="0">
                <a:latin typeface="Noto Sans"/>
                <a:cs typeface="Noto Sans"/>
              </a:rPr>
              <a:t> </a:t>
            </a:r>
            <a:r>
              <a:rPr sz="1700" dirty="0">
                <a:latin typeface="Arial"/>
                <a:cs typeface="Arial"/>
              </a:rPr>
              <a:t>d</a:t>
            </a:r>
            <a:r>
              <a:rPr sz="1700" dirty="0">
                <a:latin typeface="Noto Sans"/>
                <a:cs typeface="Noto Sans"/>
              </a:rPr>
              <a:t>ụ</a:t>
            </a:r>
            <a:r>
              <a:rPr sz="1700" dirty="0">
                <a:latin typeface="Arial"/>
                <a:cs typeface="Arial"/>
              </a:rPr>
              <a:t>ng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</a:t>
            </a:r>
            <a:r>
              <a:rPr sz="1700" dirty="0">
                <a:latin typeface="Noto Sans"/>
                <a:cs typeface="Noto Sans"/>
              </a:rPr>
              <a:t>ị</a:t>
            </a:r>
            <a:r>
              <a:rPr sz="1700" dirty="0">
                <a:latin typeface="Arial"/>
                <a:cs typeface="Arial"/>
              </a:rPr>
              <a:t>ch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v</a:t>
            </a:r>
            <a:r>
              <a:rPr sz="1700" spc="-25" dirty="0">
                <a:latin typeface="Noto Sans"/>
                <a:cs typeface="Noto Sans"/>
              </a:rPr>
              <a:t>ụ </a:t>
            </a:r>
            <a:r>
              <a:rPr sz="1700" dirty="0">
                <a:latin typeface="Arial"/>
                <a:cs typeface="Arial"/>
              </a:rPr>
              <a:t>t</a:t>
            </a:r>
            <a:r>
              <a:rPr sz="1700" dirty="0">
                <a:latin typeface="Noto Sans"/>
                <a:cs typeface="Noto Sans"/>
              </a:rPr>
              <a:t>ạ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AIG</a:t>
            </a:r>
            <a:r>
              <a:rPr sz="1700" spc="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đ</a:t>
            </a:r>
            <a:r>
              <a:rPr sz="1700" dirty="0">
                <a:latin typeface="Noto Sans"/>
                <a:cs typeface="Noto Sans"/>
              </a:rPr>
              <a:t>ể</a:t>
            </a:r>
            <a:r>
              <a:rPr sz="1700" spc="90" dirty="0">
                <a:latin typeface="Noto Sans"/>
                <a:cs typeface="Noto Sans"/>
              </a:rPr>
              <a:t> </a:t>
            </a:r>
            <a:r>
              <a:rPr sz="1700" dirty="0">
                <a:latin typeface="Arial"/>
                <a:cs typeface="Arial"/>
              </a:rPr>
              <a:t>nh</a:t>
            </a:r>
            <a:r>
              <a:rPr sz="1700" dirty="0">
                <a:latin typeface="Noto Sans"/>
                <a:cs typeface="Noto Sans"/>
              </a:rPr>
              <a:t>ậ</a:t>
            </a:r>
            <a:r>
              <a:rPr sz="1700" dirty="0">
                <a:latin typeface="Arial"/>
                <a:cs typeface="Arial"/>
              </a:rPr>
              <a:t>n</a:t>
            </a:r>
            <a:r>
              <a:rPr sz="1700" spc="6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voucher.</a:t>
            </a:r>
            <a:endParaRPr sz="1700" dirty="0">
              <a:latin typeface="Arial"/>
              <a:cs typeface="Arial"/>
            </a:endParaRPr>
          </a:p>
          <a:p>
            <a:pPr marL="12700" marR="254635">
              <a:lnSpc>
                <a:spcPct val="151600"/>
              </a:lnSpc>
            </a:pPr>
            <a:r>
              <a:rPr sz="1700" b="1" spc="140" dirty="0">
                <a:latin typeface="Liberation Sans Narrow"/>
                <a:cs typeface="Liberation Sans Narrow"/>
              </a:rPr>
              <a:t>Giá</a:t>
            </a:r>
            <a:r>
              <a:rPr sz="1700" b="1" spc="100" dirty="0">
                <a:latin typeface="Liberation Sans Narrow"/>
                <a:cs typeface="Liberation Sans Narrow"/>
              </a:rPr>
              <a:t> </a:t>
            </a:r>
            <a:r>
              <a:rPr sz="1700" b="1" dirty="0">
                <a:latin typeface="Liberation Sans Narrow"/>
                <a:cs typeface="Liberation Sans Narrow"/>
              </a:rPr>
              <a:t>tr</a:t>
            </a:r>
            <a:r>
              <a:rPr sz="1700" b="1" dirty="0">
                <a:latin typeface="Noto Sans"/>
                <a:cs typeface="Noto Sans"/>
              </a:rPr>
              <a:t>ị</a:t>
            </a:r>
            <a:r>
              <a:rPr sz="1700" b="1" spc="50" dirty="0">
                <a:latin typeface="Noto Sans"/>
                <a:cs typeface="Noto Sans"/>
              </a:rPr>
              <a:t> </a:t>
            </a:r>
            <a:r>
              <a:rPr sz="1700" b="1" spc="55" dirty="0">
                <a:latin typeface="Liberation Sans Narrow"/>
                <a:cs typeface="Liberation Sans Narrow"/>
              </a:rPr>
              <a:t>voucher:</a:t>
            </a:r>
            <a:r>
              <a:rPr sz="1700" b="1" spc="105" dirty="0">
                <a:latin typeface="Liberation Sans Narrow"/>
                <a:cs typeface="Liberation Sans Narrow"/>
              </a:rPr>
              <a:t> </a:t>
            </a:r>
            <a:r>
              <a:rPr sz="1700" spc="70" dirty="0">
                <a:latin typeface="Arial"/>
                <a:cs typeface="Arial"/>
              </a:rPr>
              <a:t>M</a:t>
            </a:r>
            <a:r>
              <a:rPr sz="1700" spc="70" dirty="0">
                <a:latin typeface="Noto Sans"/>
                <a:cs typeface="Noto Sans"/>
              </a:rPr>
              <a:t>ỗ</a:t>
            </a:r>
            <a:r>
              <a:rPr sz="1700" spc="70" dirty="0">
                <a:latin typeface="Arial"/>
                <a:cs typeface="Arial"/>
              </a:rPr>
              <a:t>i</a:t>
            </a:r>
            <a:r>
              <a:rPr sz="1700" spc="50" dirty="0">
                <a:latin typeface="Arial"/>
                <a:cs typeface="Arial"/>
              </a:rPr>
              <a:t> </a:t>
            </a:r>
            <a:r>
              <a:rPr sz="1700" spc="100" dirty="0">
                <a:latin typeface="Arial"/>
                <a:cs typeface="Arial"/>
              </a:rPr>
              <a:t>1</a:t>
            </a:r>
            <a:r>
              <a:rPr sz="1700" spc="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đi</a:t>
            </a:r>
            <a:r>
              <a:rPr sz="1700" dirty="0">
                <a:latin typeface="Noto Sans"/>
                <a:cs typeface="Noto Sans"/>
              </a:rPr>
              <a:t>ể</a:t>
            </a:r>
            <a:r>
              <a:rPr sz="1700" dirty="0">
                <a:latin typeface="Arial"/>
                <a:cs typeface="Arial"/>
              </a:rPr>
              <a:t>m</a:t>
            </a:r>
            <a:r>
              <a:rPr sz="1700" spc="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tích</a:t>
            </a:r>
            <a:r>
              <a:rPr sz="1700" spc="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lũy</a:t>
            </a:r>
            <a:r>
              <a:rPr sz="1700" spc="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</a:t>
            </a:r>
            <a:r>
              <a:rPr sz="1700" dirty="0">
                <a:latin typeface="Noto Sans"/>
                <a:cs typeface="Noto Sans"/>
              </a:rPr>
              <a:t>ươ</a:t>
            </a:r>
            <a:r>
              <a:rPr sz="1700" dirty="0">
                <a:latin typeface="Arial"/>
                <a:cs typeface="Arial"/>
              </a:rPr>
              <a:t>ng</a:t>
            </a:r>
            <a:r>
              <a:rPr sz="1700" spc="50" dirty="0">
                <a:latin typeface="Arial"/>
                <a:cs typeface="Arial"/>
              </a:rPr>
              <a:t> </a:t>
            </a:r>
            <a:r>
              <a:rPr sz="1700" dirty="0">
                <a:latin typeface="Noto Sans"/>
                <a:cs typeface="Noto Sans"/>
              </a:rPr>
              <a:t>ứ</a:t>
            </a:r>
            <a:r>
              <a:rPr sz="1700" dirty="0">
                <a:latin typeface="Arial"/>
                <a:cs typeface="Arial"/>
              </a:rPr>
              <a:t>ng</a:t>
            </a:r>
            <a:r>
              <a:rPr sz="1700" spc="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</a:t>
            </a:r>
            <a:r>
              <a:rPr sz="1700" dirty="0">
                <a:latin typeface="Noto Sans"/>
                <a:cs typeface="Noto Sans"/>
              </a:rPr>
              <a:t>ớ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50" dirty="0">
                <a:latin typeface="Arial"/>
                <a:cs typeface="Arial"/>
              </a:rPr>
              <a:t> </a:t>
            </a:r>
            <a:r>
              <a:rPr sz="1700" spc="100" dirty="0">
                <a:latin typeface="Arial"/>
                <a:cs typeface="Arial"/>
              </a:rPr>
              <a:t>35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tri</a:t>
            </a:r>
            <a:r>
              <a:rPr sz="1700" dirty="0">
                <a:latin typeface="Noto Sans"/>
                <a:cs typeface="Noto Sans"/>
              </a:rPr>
              <a:t>ệ</a:t>
            </a:r>
            <a:r>
              <a:rPr sz="1700" dirty="0">
                <a:latin typeface="Arial"/>
                <a:cs typeface="Arial"/>
              </a:rPr>
              <a:t>u</a:t>
            </a:r>
            <a:r>
              <a:rPr sz="1700" spc="5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VNĐ. </a:t>
            </a:r>
            <a:r>
              <a:rPr sz="1700" spc="60" dirty="0">
                <a:latin typeface="Arial"/>
                <a:cs typeface="Arial"/>
              </a:rPr>
              <a:t>Giá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tr</a:t>
            </a:r>
            <a:r>
              <a:rPr sz="1700" dirty="0">
                <a:latin typeface="Noto Sans"/>
                <a:cs typeface="Noto Sans"/>
              </a:rPr>
              <a:t>ị</a:t>
            </a:r>
            <a:r>
              <a:rPr sz="1700" spc="35" dirty="0">
                <a:latin typeface="Noto Sans"/>
                <a:cs typeface="Noto Sans"/>
              </a:rPr>
              <a:t> </a:t>
            </a:r>
            <a:r>
              <a:rPr sz="1700" spc="-10" dirty="0">
                <a:latin typeface="Arial"/>
                <a:cs typeface="Arial"/>
              </a:rPr>
              <a:t>voucher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có th</a:t>
            </a:r>
            <a:r>
              <a:rPr sz="1700" dirty="0">
                <a:latin typeface="Noto Sans"/>
                <a:cs typeface="Noto Sans"/>
              </a:rPr>
              <a:t>ể</a:t>
            </a:r>
            <a:r>
              <a:rPr sz="1700" spc="35" dirty="0">
                <a:latin typeface="Noto Sans"/>
                <a:cs typeface="Noto Sans"/>
              </a:rPr>
              <a:t> </a:t>
            </a:r>
            <a:r>
              <a:rPr sz="1700" dirty="0">
                <a:latin typeface="Arial"/>
                <a:cs typeface="Arial"/>
              </a:rPr>
              <a:t>lên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đ</a:t>
            </a:r>
            <a:r>
              <a:rPr sz="1700" dirty="0">
                <a:latin typeface="Noto Sans"/>
                <a:cs typeface="Noto Sans"/>
              </a:rPr>
              <a:t>ế</a:t>
            </a:r>
            <a:r>
              <a:rPr sz="1700" dirty="0">
                <a:latin typeface="Arial"/>
                <a:cs typeface="Arial"/>
              </a:rPr>
              <a:t>n hàng t</a:t>
            </a:r>
            <a:r>
              <a:rPr sz="1700" dirty="0">
                <a:latin typeface="Noto Sans"/>
                <a:cs typeface="Noto Sans"/>
              </a:rPr>
              <a:t>ỷ</a:t>
            </a:r>
            <a:r>
              <a:rPr sz="1700" spc="30" dirty="0">
                <a:latin typeface="Noto Sans"/>
                <a:cs typeface="Noto Sans"/>
              </a:rPr>
              <a:t> </a:t>
            </a:r>
            <a:r>
              <a:rPr sz="1700" dirty="0">
                <a:latin typeface="Arial"/>
                <a:cs typeface="Arial"/>
              </a:rPr>
              <a:t>đ</a:t>
            </a:r>
            <a:r>
              <a:rPr sz="1700" dirty="0">
                <a:latin typeface="Noto Sans"/>
                <a:cs typeface="Noto Sans"/>
              </a:rPr>
              <a:t>ồ</a:t>
            </a:r>
            <a:r>
              <a:rPr sz="1700" dirty="0">
                <a:latin typeface="Arial"/>
                <a:cs typeface="Arial"/>
              </a:rPr>
              <a:t>ng, tùy </a:t>
            </a:r>
            <a:r>
              <a:rPr sz="1700" spc="-10" dirty="0">
                <a:latin typeface="Arial"/>
                <a:cs typeface="Arial"/>
              </a:rPr>
              <a:t>thu</a:t>
            </a:r>
            <a:r>
              <a:rPr sz="1700" spc="-10" dirty="0">
                <a:latin typeface="Noto Sans"/>
                <a:cs typeface="Noto Sans"/>
              </a:rPr>
              <a:t>ộ</a:t>
            </a:r>
            <a:r>
              <a:rPr sz="1700" spc="-10" dirty="0">
                <a:latin typeface="Arial"/>
                <a:cs typeface="Arial"/>
              </a:rPr>
              <a:t>c</a:t>
            </a:r>
            <a:r>
              <a:rPr sz="1700" dirty="0">
                <a:latin typeface="Arial"/>
                <a:cs typeface="Arial"/>
              </a:rPr>
              <a:t> vào s</a:t>
            </a:r>
            <a:r>
              <a:rPr sz="1700" dirty="0">
                <a:latin typeface="Noto Sans"/>
                <a:cs typeface="Noto Sans"/>
              </a:rPr>
              <a:t>ố</a:t>
            </a:r>
            <a:r>
              <a:rPr sz="1700" spc="30" dirty="0">
                <a:latin typeface="Noto Sans"/>
                <a:cs typeface="Noto Sans"/>
              </a:rPr>
              <a:t> </a:t>
            </a:r>
            <a:r>
              <a:rPr sz="1700" spc="-20" dirty="0">
                <a:latin typeface="Arial"/>
                <a:cs typeface="Arial"/>
              </a:rPr>
              <a:t>đi</a:t>
            </a:r>
            <a:r>
              <a:rPr sz="1700" spc="-20" dirty="0">
                <a:latin typeface="Noto Sans"/>
                <a:cs typeface="Noto Sans"/>
              </a:rPr>
              <a:t>ể</a:t>
            </a:r>
            <a:r>
              <a:rPr sz="1700" spc="-20" dirty="0">
                <a:latin typeface="Arial"/>
                <a:cs typeface="Arial"/>
              </a:rPr>
              <a:t>m </a:t>
            </a:r>
            <a:r>
              <a:rPr sz="1700" dirty="0">
                <a:latin typeface="Arial"/>
                <a:cs typeface="Arial"/>
              </a:rPr>
              <a:t>tích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lũy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</a:t>
            </a:r>
            <a:r>
              <a:rPr sz="1700" dirty="0">
                <a:latin typeface="Noto Sans"/>
                <a:cs typeface="Noto Sans"/>
              </a:rPr>
              <a:t>ủ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</a:t>
            </a:r>
            <a:r>
              <a:rPr sz="1700" dirty="0">
                <a:latin typeface="Noto Sans"/>
                <a:cs typeface="Noto Sans"/>
              </a:rPr>
              <a:t>ừ</a:t>
            </a:r>
            <a:r>
              <a:rPr sz="1700" dirty="0">
                <a:latin typeface="Arial"/>
                <a:cs typeface="Arial"/>
              </a:rPr>
              <a:t>ng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khách</a:t>
            </a:r>
            <a:r>
              <a:rPr sz="1700" spc="-20" dirty="0">
                <a:latin typeface="Arial"/>
                <a:cs typeface="Arial"/>
              </a:rPr>
              <a:t> hàng.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1700" b="1" spc="60" dirty="0">
                <a:latin typeface="Liberation Sans Narrow"/>
                <a:cs typeface="Liberation Sans Narrow"/>
              </a:rPr>
              <a:t>Cách</a:t>
            </a:r>
            <a:r>
              <a:rPr sz="1700" b="1" spc="125" dirty="0">
                <a:latin typeface="Liberation Sans Narrow"/>
                <a:cs typeface="Liberation Sans Narrow"/>
              </a:rPr>
              <a:t> </a:t>
            </a:r>
            <a:r>
              <a:rPr sz="1700" b="1" spc="50" dirty="0">
                <a:latin typeface="Liberation Sans Narrow"/>
                <a:cs typeface="Liberation Sans Narrow"/>
              </a:rPr>
              <a:t>tính</a:t>
            </a:r>
            <a:r>
              <a:rPr sz="1700" b="1" spc="125" dirty="0">
                <a:latin typeface="Liberation Sans Narrow"/>
                <a:cs typeface="Liberation Sans Narrow"/>
              </a:rPr>
              <a:t> </a:t>
            </a:r>
            <a:r>
              <a:rPr sz="1700" b="1" spc="75" dirty="0">
                <a:latin typeface="Liberation Sans Narrow"/>
                <a:cs typeface="Liberation Sans Narrow"/>
              </a:rPr>
              <a:t>đi</a:t>
            </a:r>
            <a:r>
              <a:rPr sz="1700" b="1" spc="75" dirty="0">
                <a:latin typeface="Noto Sans"/>
                <a:cs typeface="Noto Sans"/>
              </a:rPr>
              <a:t>ể</a:t>
            </a:r>
            <a:r>
              <a:rPr sz="1700" b="1" spc="75" dirty="0">
                <a:latin typeface="Liberation Sans Narrow"/>
                <a:cs typeface="Liberation Sans Narrow"/>
              </a:rPr>
              <a:t>m</a:t>
            </a:r>
            <a:r>
              <a:rPr sz="1700" b="1" spc="125" dirty="0">
                <a:latin typeface="Liberation Sans Narrow"/>
                <a:cs typeface="Liberation Sans Narrow"/>
              </a:rPr>
              <a:t> và </a:t>
            </a:r>
            <a:r>
              <a:rPr sz="1700" b="1" dirty="0">
                <a:latin typeface="Liberation Sans Narrow"/>
                <a:cs typeface="Liberation Sans Narrow"/>
              </a:rPr>
              <a:t>s</a:t>
            </a:r>
            <a:r>
              <a:rPr sz="1700" b="1" dirty="0">
                <a:latin typeface="Noto Sans"/>
                <a:cs typeface="Noto Sans"/>
              </a:rPr>
              <a:t>fi</a:t>
            </a:r>
            <a:r>
              <a:rPr sz="1700" b="1" spc="70" dirty="0">
                <a:latin typeface="Noto Sans"/>
                <a:cs typeface="Noto Sans"/>
              </a:rPr>
              <a:t> </a:t>
            </a:r>
            <a:r>
              <a:rPr sz="1700" b="1" spc="80" dirty="0">
                <a:latin typeface="Liberation Sans Narrow"/>
                <a:cs typeface="Liberation Sans Narrow"/>
              </a:rPr>
              <a:t>d</a:t>
            </a:r>
            <a:r>
              <a:rPr sz="1700" b="1" spc="80" dirty="0">
                <a:latin typeface="Noto Sans"/>
                <a:cs typeface="Noto Sans"/>
              </a:rPr>
              <a:t>ụ</a:t>
            </a:r>
            <a:r>
              <a:rPr sz="1700" b="1" spc="80" dirty="0">
                <a:latin typeface="Liberation Sans Narrow"/>
                <a:cs typeface="Liberation Sans Narrow"/>
              </a:rPr>
              <a:t>ng</a:t>
            </a:r>
            <a:r>
              <a:rPr sz="1700" b="1" spc="130" dirty="0">
                <a:latin typeface="Liberation Sans Narrow"/>
                <a:cs typeface="Liberation Sans Narrow"/>
              </a:rPr>
              <a:t> </a:t>
            </a:r>
            <a:r>
              <a:rPr sz="1700" b="1" spc="45" dirty="0">
                <a:latin typeface="Liberation Sans Narrow"/>
                <a:cs typeface="Liberation Sans Narrow"/>
              </a:rPr>
              <a:t>voucher:</a:t>
            </a:r>
            <a:endParaRPr sz="1700" dirty="0">
              <a:latin typeface="Liberation Sans Narrow"/>
              <a:cs typeface="Liberation Sans Narrow"/>
            </a:endParaRPr>
          </a:p>
          <a:p>
            <a:pPr marL="12700" marR="5080">
              <a:lnSpc>
                <a:spcPct val="151600"/>
              </a:lnSpc>
              <a:spcBef>
                <a:spcPts val="5"/>
              </a:spcBef>
            </a:pPr>
            <a:r>
              <a:rPr sz="1700" dirty="0">
                <a:latin typeface="Arial"/>
                <a:cs typeface="Arial"/>
              </a:rPr>
              <a:t>Đi</a:t>
            </a:r>
            <a:r>
              <a:rPr sz="1700" dirty="0">
                <a:latin typeface="Noto Sans"/>
                <a:cs typeface="Noto Sans"/>
              </a:rPr>
              <a:t>ể</a:t>
            </a:r>
            <a:r>
              <a:rPr sz="1700" dirty="0">
                <a:latin typeface="Arial"/>
                <a:cs typeface="Arial"/>
              </a:rPr>
              <a:t>m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tích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lũy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đ</a:t>
            </a:r>
            <a:r>
              <a:rPr sz="1700" dirty="0">
                <a:latin typeface="Noto Sans"/>
                <a:cs typeface="Noto Sans"/>
              </a:rPr>
              <a:t>ượ</a:t>
            </a:r>
            <a:r>
              <a:rPr sz="1700" dirty="0">
                <a:latin typeface="Arial"/>
                <a:cs typeface="Arial"/>
              </a:rPr>
              <a:t>c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tính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</a:t>
            </a:r>
            <a:r>
              <a:rPr sz="1700" dirty="0">
                <a:latin typeface="Noto Sans"/>
                <a:cs typeface="Noto Sans"/>
              </a:rPr>
              <a:t>ự</a:t>
            </a:r>
            <a:r>
              <a:rPr sz="1700" dirty="0">
                <a:latin typeface="Arial"/>
                <a:cs typeface="Arial"/>
              </a:rPr>
              <a:t>a trên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</a:t>
            </a:r>
            <a:r>
              <a:rPr sz="1700" dirty="0">
                <a:latin typeface="Noto Sans"/>
                <a:cs typeface="Noto Sans"/>
              </a:rPr>
              <a:t>ổ</a:t>
            </a:r>
            <a:r>
              <a:rPr sz="1700" dirty="0">
                <a:latin typeface="Arial"/>
                <a:cs typeface="Arial"/>
              </a:rPr>
              <a:t>ng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spc="50" dirty="0">
                <a:latin typeface="Arial"/>
                <a:cs typeface="Arial"/>
              </a:rPr>
              <a:t>giá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tr</a:t>
            </a:r>
            <a:r>
              <a:rPr sz="1700" dirty="0">
                <a:latin typeface="Noto Sans"/>
                <a:cs typeface="Noto Sans"/>
              </a:rPr>
              <a:t>ị</a:t>
            </a:r>
            <a:r>
              <a:rPr sz="1700" spc="30" dirty="0">
                <a:latin typeface="Noto Sans"/>
                <a:cs typeface="Noto Sans"/>
              </a:rPr>
              <a:t> </a:t>
            </a:r>
            <a:r>
              <a:rPr sz="1700" dirty="0">
                <a:latin typeface="Arial"/>
                <a:cs typeface="Arial"/>
              </a:rPr>
              <a:t>các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s</a:t>
            </a:r>
            <a:r>
              <a:rPr sz="1700" spc="-20" dirty="0">
                <a:latin typeface="Noto Sans"/>
                <a:cs typeface="Noto Sans"/>
              </a:rPr>
              <a:t>ả</a:t>
            </a:r>
            <a:r>
              <a:rPr sz="1700" spc="-20" dirty="0">
                <a:latin typeface="Arial"/>
                <a:cs typeface="Arial"/>
              </a:rPr>
              <a:t>n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ph</a:t>
            </a:r>
            <a:r>
              <a:rPr sz="1700" dirty="0">
                <a:latin typeface="Noto Sans"/>
                <a:cs typeface="Noto Sans"/>
              </a:rPr>
              <a:t>ẩ</a:t>
            </a:r>
            <a:r>
              <a:rPr sz="1700" dirty="0">
                <a:latin typeface="Arial"/>
                <a:cs typeface="Arial"/>
              </a:rPr>
              <a:t>m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và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</a:t>
            </a:r>
            <a:r>
              <a:rPr sz="1700" dirty="0">
                <a:latin typeface="Noto Sans"/>
                <a:cs typeface="Noto Sans"/>
              </a:rPr>
              <a:t>ị</a:t>
            </a:r>
            <a:r>
              <a:rPr sz="1700" dirty="0">
                <a:latin typeface="Arial"/>
                <a:cs typeface="Arial"/>
              </a:rPr>
              <a:t>ch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v</a:t>
            </a:r>
            <a:r>
              <a:rPr sz="1700" spc="-25" dirty="0">
                <a:latin typeface="Noto Sans"/>
                <a:cs typeface="Noto Sans"/>
              </a:rPr>
              <a:t>ụ </a:t>
            </a:r>
            <a:r>
              <a:rPr sz="1700" dirty="0">
                <a:latin typeface="Arial"/>
                <a:cs typeface="Arial"/>
              </a:rPr>
              <a:t>mà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khách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hàng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đã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mua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ho</a:t>
            </a:r>
            <a:r>
              <a:rPr sz="1700" dirty="0">
                <a:latin typeface="Noto Sans"/>
                <a:cs typeface="Noto Sans"/>
              </a:rPr>
              <a:t>ặ</a:t>
            </a:r>
            <a:r>
              <a:rPr sz="1700" dirty="0">
                <a:latin typeface="Arial"/>
                <a:cs typeface="Arial"/>
              </a:rPr>
              <a:t>c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</a:t>
            </a:r>
            <a:r>
              <a:rPr sz="1700" dirty="0">
                <a:latin typeface="Noto Sans"/>
                <a:cs typeface="Noto Sans"/>
              </a:rPr>
              <a:t>ử</a:t>
            </a:r>
            <a:r>
              <a:rPr sz="1700" spc="45" dirty="0">
                <a:latin typeface="Noto Sans"/>
                <a:cs typeface="Noto Sans"/>
              </a:rPr>
              <a:t> </a:t>
            </a:r>
            <a:r>
              <a:rPr sz="1700" dirty="0">
                <a:latin typeface="Arial"/>
                <a:cs typeface="Arial"/>
              </a:rPr>
              <a:t>d</a:t>
            </a:r>
            <a:r>
              <a:rPr sz="1700" dirty="0">
                <a:latin typeface="Noto Sans"/>
                <a:cs typeface="Noto Sans"/>
              </a:rPr>
              <a:t>ụ</a:t>
            </a:r>
            <a:r>
              <a:rPr sz="1700" dirty="0">
                <a:latin typeface="Arial"/>
                <a:cs typeface="Arial"/>
              </a:rPr>
              <a:t>ng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</a:t>
            </a:r>
            <a:r>
              <a:rPr sz="1700" dirty="0">
                <a:latin typeface="Noto Sans"/>
                <a:cs typeface="Noto Sans"/>
              </a:rPr>
              <a:t>ạ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AIG.</a:t>
            </a:r>
            <a:endParaRPr sz="1700" dirty="0">
              <a:latin typeface="Arial"/>
              <a:cs typeface="Arial"/>
            </a:endParaRPr>
          </a:p>
          <a:p>
            <a:pPr marL="12700" marR="76835">
              <a:lnSpc>
                <a:spcPct val="151600"/>
              </a:lnSpc>
            </a:pPr>
            <a:r>
              <a:rPr sz="1700" dirty="0">
                <a:latin typeface="Arial"/>
                <a:cs typeface="Arial"/>
              </a:rPr>
              <a:t>Quý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khách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có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</a:t>
            </a:r>
            <a:r>
              <a:rPr sz="1700" dirty="0">
                <a:latin typeface="Noto Sans"/>
                <a:cs typeface="Noto Sans"/>
              </a:rPr>
              <a:t>ể</a:t>
            </a:r>
            <a:r>
              <a:rPr sz="1700" spc="45" dirty="0">
                <a:latin typeface="Noto Sans"/>
                <a:cs typeface="Noto Sans"/>
              </a:rPr>
              <a:t> </a:t>
            </a:r>
            <a:r>
              <a:rPr sz="1700" dirty="0">
                <a:latin typeface="Arial"/>
                <a:cs typeface="Arial"/>
              </a:rPr>
              <a:t>đ</a:t>
            </a:r>
            <a:r>
              <a:rPr sz="1700" dirty="0">
                <a:latin typeface="Noto Sans"/>
                <a:cs typeface="Noto Sans"/>
              </a:rPr>
              <a:t>ổ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voucher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này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đ</a:t>
            </a:r>
            <a:r>
              <a:rPr sz="1700" dirty="0">
                <a:latin typeface="Noto Sans"/>
                <a:cs typeface="Noto Sans"/>
              </a:rPr>
              <a:t>ể</a:t>
            </a:r>
            <a:r>
              <a:rPr sz="1700" spc="45" dirty="0">
                <a:latin typeface="Noto Sans"/>
                <a:cs typeface="Noto Sans"/>
              </a:rPr>
              <a:t> </a:t>
            </a:r>
            <a:r>
              <a:rPr sz="1700" dirty="0">
                <a:latin typeface="Arial"/>
                <a:cs typeface="Arial"/>
              </a:rPr>
              <a:t>nh</a:t>
            </a:r>
            <a:r>
              <a:rPr sz="1700" dirty="0">
                <a:latin typeface="Noto Sans"/>
                <a:cs typeface="Noto Sans"/>
              </a:rPr>
              <a:t>ậ</a:t>
            </a:r>
            <a:r>
              <a:rPr sz="1700" dirty="0">
                <a:latin typeface="Arial"/>
                <a:cs typeface="Arial"/>
              </a:rPr>
              <a:t>n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các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s</a:t>
            </a:r>
            <a:r>
              <a:rPr sz="1700" spc="-20" dirty="0">
                <a:latin typeface="Noto Sans"/>
                <a:cs typeface="Noto Sans"/>
              </a:rPr>
              <a:t>ả</a:t>
            </a:r>
            <a:r>
              <a:rPr sz="1700" spc="-20" dirty="0">
                <a:latin typeface="Arial"/>
                <a:cs typeface="Arial"/>
              </a:rPr>
              <a:t>n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ph</a:t>
            </a:r>
            <a:r>
              <a:rPr sz="1700" dirty="0">
                <a:latin typeface="Noto Sans"/>
                <a:cs typeface="Noto Sans"/>
              </a:rPr>
              <a:t>ẩ</a:t>
            </a:r>
            <a:r>
              <a:rPr sz="1700" dirty="0">
                <a:latin typeface="Arial"/>
                <a:cs typeface="Arial"/>
              </a:rPr>
              <a:t>m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và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</a:t>
            </a:r>
            <a:r>
              <a:rPr sz="1700" dirty="0">
                <a:latin typeface="Noto Sans"/>
                <a:cs typeface="Noto Sans"/>
              </a:rPr>
              <a:t>ị</a:t>
            </a:r>
            <a:r>
              <a:rPr sz="1700" dirty="0">
                <a:latin typeface="Arial"/>
                <a:cs typeface="Arial"/>
              </a:rPr>
              <a:t>ch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v</a:t>
            </a:r>
            <a:r>
              <a:rPr sz="1700" spc="-25" dirty="0">
                <a:latin typeface="Noto Sans"/>
                <a:cs typeface="Noto Sans"/>
              </a:rPr>
              <a:t>ụ </a:t>
            </a:r>
            <a:r>
              <a:rPr sz="1700" dirty="0">
                <a:latin typeface="Arial"/>
                <a:cs typeface="Arial"/>
              </a:rPr>
              <a:t>c</a:t>
            </a:r>
            <a:r>
              <a:rPr sz="1700" dirty="0">
                <a:latin typeface="Noto Sans"/>
                <a:cs typeface="Noto Sans"/>
              </a:rPr>
              <a:t>ủ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AIG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theo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quy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đ</a:t>
            </a:r>
            <a:r>
              <a:rPr sz="1700" spc="-20" dirty="0">
                <a:latin typeface="Noto Sans"/>
                <a:cs typeface="Noto Sans"/>
              </a:rPr>
              <a:t>ị</a:t>
            </a:r>
            <a:r>
              <a:rPr sz="1700" spc="-20" dirty="0">
                <a:latin typeface="Arial"/>
                <a:cs typeface="Arial"/>
              </a:rPr>
              <a:t>nh.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1700" b="1" dirty="0">
                <a:latin typeface="Liberation Sans Narrow"/>
                <a:cs typeface="Liberation Sans Narrow"/>
              </a:rPr>
              <a:t>C</a:t>
            </a:r>
            <a:r>
              <a:rPr sz="1700" b="1" dirty="0">
                <a:latin typeface="Noto Sans"/>
                <a:cs typeface="Noto Sans"/>
              </a:rPr>
              <a:t>ơ</a:t>
            </a:r>
            <a:r>
              <a:rPr sz="1700" b="1" spc="114" dirty="0">
                <a:latin typeface="Noto Sans"/>
                <a:cs typeface="Noto Sans"/>
              </a:rPr>
              <a:t> </a:t>
            </a:r>
            <a:r>
              <a:rPr sz="1700" b="1" dirty="0">
                <a:latin typeface="Liberation Sans Narrow"/>
                <a:cs typeface="Liberation Sans Narrow"/>
              </a:rPr>
              <a:t>h</a:t>
            </a:r>
            <a:r>
              <a:rPr sz="1700" b="1" dirty="0">
                <a:latin typeface="Noto Sans"/>
                <a:cs typeface="Noto Sans"/>
              </a:rPr>
              <a:t>ộ</a:t>
            </a:r>
            <a:r>
              <a:rPr sz="1700" b="1" dirty="0">
                <a:latin typeface="Liberation Sans Narrow"/>
                <a:cs typeface="Liberation Sans Narrow"/>
              </a:rPr>
              <a:t>i</a:t>
            </a:r>
            <a:r>
              <a:rPr sz="1700" b="1" spc="175" dirty="0">
                <a:latin typeface="Liberation Sans Narrow"/>
                <a:cs typeface="Liberation Sans Narrow"/>
              </a:rPr>
              <a:t> </a:t>
            </a:r>
            <a:r>
              <a:rPr sz="1700" b="1" spc="55" dirty="0">
                <a:latin typeface="Liberation Sans Narrow"/>
                <a:cs typeface="Liberation Sans Narrow"/>
              </a:rPr>
              <a:t>nh</a:t>
            </a:r>
            <a:r>
              <a:rPr sz="1700" b="1" spc="55" dirty="0">
                <a:latin typeface="Noto Sans"/>
                <a:cs typeface="Noto Sans"/>
              </a:rPr>
              <a:t>ậ</a:t>
            </a:r>
            <a:r>
              <a:rPr sz="1700" b="1" spc="55" dirty="0">
                <a:latin typeface="Liberation Sans Narrow"/>
                <a:cs typeface="Liberation Sans Narrow"/>
              </a:rPr>
              <a:t>n</a:t>
            </a:r>
            <a:r>
              <a:rPr sz="1700" b="1" spc="175" dirty="0">
                <a:latin typeface="Liberation Sans Narrow"/>
                <a:cs typeface="Liberation Sans Narrow"/>
              </a:rPr>
              <a:t> </a:t>
            </a:r>
            <a:r>
              <a:rPr sz="1700" b="1" spc="45" dirty="0">
                <a:latin typeface="Liberation Sans Narrow"/>
                <a:cs typeface="Liberation Sans Narrow"/>
              </a:rPr>
              <a:t>voucher:</a:t>
            </a:r>
            <a:endParaRPr sz="1700" dirty="0">
              <a:latin typeface="Liberation Sans Narrow"/>
              <a:cs typeface="Liberation Sans Narrow"/>
            </a:endParaRPr>
          </a:p>
          <a:p>
            <a:pPr marL="12700" marR="179070">
              <a:lnSpc>
                <a:spcPct val="151600"/>
              </a:lnSpc>
            </a:pPr>
            <a:r>
              <a:rPr sz="1700" spc="70" dirty="0">
                <a:latin typeface="Arial"/>
                <a:cs typeface="Arial"/>
              </a:rPr>
              <a:t>M</a:t>
            </a:r>
            <a:r>
              <a:rPr sz="1700" spc="70" dirty="0">
                <a:latin typeface="Noto Sans"/>
                <a:cs typeface="Noto Sans"/>
              </a:rPr>
              <a:t>ỗ</a:t>
            </a:r>
            <a:r>
              <a:rPr sz="1700" spc="70" dirty="0">
                <a:latin typeface="Arial"/>
                <a:cs typeface="Arial"/>
              </a:rPr>
              <a:t>i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</a:t>
            </a:r>
            <a:r>
              <a:rPr sz="1700" dirty="0">
                <a:latin typeface="Noto Sans"/>
                <a:cs typeface="Noto Sans"/>
              </a:rPr>
              <a:t>ầ</a:t>
            </a:r>
            <a:r>
              <a:rPr sz="1700" dirty="0">
                <a:latin typeface="Arial"/>
                <a:cs typeface="Arial"/>
              </a:rPr>
              <a:t>n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mua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hàng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ho</a:t>
            </a:r>
            <a:r>
              <a:rPr sz="1700" dirty="0">
                <a:latin typeface="Noto Sans"/>
                <a:cs typeface="Noto Sans"/>
              </a:rPr>
              <a:t>ặ</a:t>
            </a:r>
            <a:r>
              <a:rPr sz="1700" dirty="0">
                <a:latin typeface="Arial"/>
                <a:cs typeface="Arial"/>
              </a:rPr>
              <a:t>c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</a:t>
            </a:r>
            <a:r>
              <a:rPr sz="1700" dirty="0">
                <a:latin typeface="Noto Sans"/>
                <a:cs typeface="Noto Sans"/>
              </a:rPr>
              <a:t>ử</a:t>
            </a:r>
            <a:r>
              <a:rPr sz="1700" spc="45" dirty="0">
                <a:latin typeface="Noto Sans"/>
                <a:cs typeface="Noto Sans"/>
              </a:rPr>
              <a:t> </a:t>
            </a:r>
            <a:r>
              <a:rPr sz="1700" dirty="0">
                <a:latin typeface="Arial"/>
                <a:cs typeface="Arial"/>
              </a:rPr>
              <a:t>d</a:t>
            </a:r>
            <a:r>
              <a:rPr sz="1700" dirty="0">
                <a:latin typeface="Noto Sans"/>
                <a:cs typeface="Noto Sans"/>
              </a:rPr>
              <a:t>ụ</a:t>
            </a:r>
            <a:r>
              <a:rPr sz="1700" dirty="0">
                <a:latin typeface="Arial"/>
                <a:cs typeface="Arial"/>
              </a:rPr>
              <a:t>ng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</a:t>
            </a:r>
            <a:r>
              <a:rPr sz="1700" dirty="0">
                <a:latin typeface="Noto Sans"/>
                <a:cs typeface="Noto Sans"/>
              </a:rPr>
              <a:t>ị</a:t>
            </a:r>
            <a:r>
              <a:rPr sz="1700" dirty="0">
                <a:latin typeface="Arial"/>
                <a:cs typeface="Arial"/>
              </a:rPr>
              <a:t>ch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</a:t>
            </a:r>
            <a:r>
              <a:rPr sz="1700" dirty="0">
                <a:latin typeface="Noto Sans"/>
                <a:cs typeface="Noto Sans"/>
              </a:rPr>
              <a:t>ụ</a:t>
            </a:r>
            <a:r>
              <a:rPr sz="1700" spc="45" dirty="0">
                <a:latin typeface="Noto Sans"/>
                <a:cs typeface="Noto Sans"/>
              </a:rPr>
              <a:t> </a:t>
            </a:r>
            <a:r>
              <a:rPr sz="1700" dirty="0">
                <a:latin typeface="Arial"/>
                <a:cs typeface="Arial"/>
              </a:rPr>
              <a:t>t</a:t>
            </a:r>
            <a:r>
              <a:rPr sz="1700" dirty="0">
                <a:latin typeface="Noto Sans"/>
                <a:cs typeface="Noto Sans"/>
              </a:rPr>
              <a:t>ạ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AIG,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khách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hàng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</a:t>
            </a:r>
            <a:r>
              <a:rPr sz="1700" dirty="0">
                <a:latin typeface="Noto Sans"/>
                <a:cs typeface="Noto Sans"/>
              </a:rPr>
              <a:t>ẽ</a:t>
            </a:r>
            <a:r>
              <a:rPr sz="1700" spc="45" dirty="0">
                <a:latin typeface="Noto Sans"/>
                <a:cs typeface="Noto Sans"/>
              </a:rPr>
              <a:t> </a:t>
            </a:r>
            <a:r>
              <a:rPr sz="1700" spc="-25" dirty="0">
                <a:latin typeface="Arial"/>
                <a:cs typeface="Arial"/>
              </a:rPr>
              <a:t>có </a:t>
            </a:r>
            <a:r>
              <a:rPr sz="1700" dirty="0">
                <a:latin typeface="Arial"/>
                <a:cs typeface="Arial"/>
              </a:rPr>
              <a:t>c</a:t>
            </a:r>
            <a:r>
              <a:rPr sz="1700" dirty="0">
                <a:latin typeface="Noto Sans"/>
                <a:cs typeface="Noto Sans"/>
              </a:rPr>
              <a:t>ơ</a:t>
            </a:r>
            <a:r>
              <a:rPr sz="1700" spc="30" dirty="0">
                <a:latin typeface="Noto Sans"/>
                <a:cs typeface="Noto Sans"/>
              </a:rPr>
              <a:t> </a:t>
            </a:r>
            <a:r>
              <a:rPr sz="1700" dirty="0">
                <a:latin typeface="Arial"/>
                <a:cs typeface="Arial"/>
              </a:rPr>
              <a:t>h</a:t>
            </a:r>
            <a:r>
              <a:rPr sz="1700" dirty="0">
                <a:latin typeface="Noto Sans"/>
                <a:cs typeface="Noto Sans"/>
              </a:rPr>
              <a:t>ộ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tích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lũy đi</a:t>
            </a:r>
            <a:r>
              <a:rPr sz="1700" dirty="0">
                <a:latin typeface="Noto Sans"/>
                <a:cs typeface="Noto Sans"/>
              </a:rPr>
              <a:t>ể</a:t>
            </a:r>
            <a:r>
              <a:rPr sz="1700" dirty="0">
                <a:latin typeface="Arial"/>
                <a:cs typeface="Arial"/>
              </a:rPr>
              <a:t>m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và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nh</a:t>
            </a:r>
            <a:r>
              <a:rPr sz="1700" dirty="0">
                <a:latin typeface="Noto Sans"/>
                <a:cs typeface="Noto Sans"/>
              </a:rPr>
              <a:t>ậ</a:t>
            </a:r>
            <a:r>
              <a:rPr sz="1700" dirty="0">
                <a:latin typeface="Arial"/>
                <a:cs typeface="Arial"/>
              </a:rPr>
              <a:t>n </a:t>
            </a:r>
            <a:r>
              <a:rPr sz="1700" spc="-10" dirty="0">
                <a:latin typeface="Arial"/>
                <a:cs typeface="Arial"/>
              </a:rPr>
              <a:t>voucher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50" dirty="0">
                <a:latin typeface="Arial"/>
                <a:cs typeface="Arial"/>
              </a:rPr>
              <a:t>giá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tr</a:t>
            </a:r>
            <a:r>
              <a:rPr sz="1700" spc="-20" dirty="0">
                <a:latin typeface="Noto Sans"/>
                <a:cs typeface="Noto Sans"/>
              </a:rPr>
              <a:t>ị</a:t>
            </a:r>
            <a:r>
              <a:rPr sz="1700" spc="-20" dirty="0">
                <a:latin typeface="Arial"/>
                <a:cs typeface="Arial"/>
              </a:rPr>
              <a:t>.</a:t>
            </a:r>
            <a:endParaRPr sz="1700" dirty="0">
              <a:latin typeface="Arial"/>
              <a:cs typeface="Arial"/>
            </a:endParaRPr>
          </a:p>
          <a:p>
            <a:pPr marL="12700" marR="30480">
              <a:lnSpc>
                <a:spcPct val="151600"/>
              </a:lnSpc>
            </a:pPr>
            <a:r>
              <a:rPr sz="1700" dirty="0">
                <a:latin typeface="Arial"/>
                <a:cs typeface="Arial"/>
              </a:rPr>
              <a:t>S</a:t>
            </a:r>
            <a:r>
              <a:rPr sz="1700" dirty="0">
                <a:latin typeface="Noto Sans"/>
                <a:cs typeface="Noto Sans"/>
              </a:rPr>
              <a:t>ố</a:t>
            </a:r>
            <a:r>
              <a:rPr sz="1700" spc="30" dirty="0">
                <a:latin typeface="Noto Sans"/>
                <a:cs typeface="Noto Sans"/>
              </a:rPr>
              <a:t> </a:t>
            </a:r>
            <a:r>
              <a:rPr sz="1700" dirty="0">
                <a:latin typeface="Arial"/>
                <a:cs typeface="Arial"/>
              </a:rPr>
              <a:t>l</a:t>
            </a:r>
            <a:r>
              <a:rPr sz="1700" dirty="0">
                <a:latin typeface="Noto Sans"/>
                <a:cs typeface="Noto Sans"/>
              </a:rPr>
              <a:t>ượ</a:t>
            </a:r>
            <a:r>
              <a:rPr sz="1700" dirty="0">
                <a:latin typeface="Arial"/>
                <a:cs typeface="Arial"/>
              </a:rPr>
              <a:t>ng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voucher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có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</a:t>
            </a:r>
            <a:r>
              <a:rPr sz="1700" dirty="0">
                <a:latin typeface="Noto Sans"/>
                <a:cs typeface="Noto Sans"/>
              </a:rPr>
              <a:t>ạ</a:t>
            </a:r>
            <a:r>
              <a:rPr sz="1700" dirty="0">
                <a:latin typeface="Arial"/>
                <a:cs typeface="Arial"/>
              </a:rPr>
              <a:t>n, áp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</a:t>
            </a:r>
            <a:r>
              <a:rPr sz="1700" dirty="0">
                <a:latin typeface="Noto Sans"/>
                <a:cs typeface="Noto Sans"/>
              </a:rPr>
              <a:t>ụ</a:t>
            </a:r>
            <a:r>
              <a:rPr sz="1700" dirty="0">
                <a:latin typeface="Arial"/>
                <a:cs typeface="Arial"/>
              </a:rPr>
              <a:t>ng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theo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nguyên t</a:t>
            </a:r>
            <a:r>
              <a:rPr sz="1700" dirty="0">
                <a:latin typeface="Noto Sans"/>
                <a:cs typeface="Noto Sans"/>
              </a:rPr>
              <a:t>ắ</a:t>
            </a:r>
            <a:r>
              <a:rPr sz="1700" dirty="0">
                <a:latin typeface="Arial"/>
                <a:cs typeface="Arial"/>
              </a:rPr>
              <a:t>c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"đ</a:t>
            </a:r>
            <a:r>
              <a:rPr sz="1700" dirty="0">
                <a:latin typeface="Noto Sans"/>
                <a:cs typeface="Noto Sans"/>
              </a:rPr>
              <a:t>ế</a:t>
            </a:r>
            <a:r>
              <a:rPr sz="1700" dirty="0">
                <a:latin typeface="Arial"/>
                <a:cs typeface="Arial"/>
              </a:rPr>
              <a:t>n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</a:t>
            </a:r>
            <a:r>
              <a:rPr sz="1700" dirty="0">
                <a:latin typeface="Noto Sans"/>
                <a:cs typeface="Noto Sans"/>
              </a:rPr>
              <a:t>ế</a:t>
            </a:r>
            <a:r>
              <a:rPr sz="1700" dirty="0">
                <a:latin typeface="Arial"/>
                <a:cs typeface="Arial"/>
              </a:rPr>
              <a:t>t thì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h</a:t>
            </a:r>
            <a:r>
              <a:rPr sz="1700" spc="-10" dirty="0">
                <a:latin typeface="Noto Sans"/>
                <a:cs typeface="Noto Sans"/>
              </a:rPr>
              <a:t>ế</a:t>
            </a:r>
            <a:r>
              <a:rPr sz="1700" spc="-10" dirty="0">
                <a:latin typeface="Arial"/>
                <a:cs typeface="Arial"/>
              </a:rPr>
              <a:t>t", </a:t>
            </a:r>
            <a:r>
              <a:rPr sz="1700" dirty="0">
                <a:latin typeface="Arial"/>
                <a:cs typeface="Arial"/>
              </a:rPr>
              <a:t>vì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</a:t>
            </a:r>
            <a:r>
              <a:rPr sz="1700" dirty="0">
                <a:latin typeface="Noto Sans"/>
                <a:cs typeface="Noto Sans"/>
              </a:rPr>
              <a:t>ậ</a:t>
            </a:r>
            <a:r>
              <a:rPr sz="1700" dirty="0">
                <a:latin typeface="Arial"/>
                <a:cs typeface="Arial"/>
              </a:rPr>
              <a:t>y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quý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khách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nhanh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tay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tham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50" dirty="0">
                <a:latin typeface="Arial"/>
                <a:cs typeface="Arial"/>
              </a:rPr>
              <a:t>gia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đ</a:t>
            </a:r>
            <a:r>
              <a:rPr sz="1700" dirty="0">
                <a:latin typeface="Noto Sans"/>
                <a:cs typeface="Noto Sans"/>
              </a:rPr>
              <a:t>ể</a:t>
            </a:r>
            <a:r>
              <a:rPr sz="1700" spc="40" dirty="0">
                <a:latin typeface="Noto Sans"/>
                <a:cs typeface="Noto Sans"/>
              </a:rPr>
              <a:t> </a:t>
            </a:r>
            <a:r>
              <a:rPr sz="1700" dirty="0">
                <a:latin typeface="Arial"/>
                <a:cs typeface="Arial"/>
              </a:rPr>
              <a:t>không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</a:t>
            </a:r>
            <a:r>
              <a:rPr sz="1700" dirty="0">
                <a:latin typeface="Noto Sans"/>
                <a:cs typeface="Noto Sans"/>
              </a:rPr>
              <a:t>ỏ</a:t>
            </a:r>
            <a:r>
              <a:rPr sz="1700" spc="45" dirty="0">
                <a:latin typeface="Noto Sans"/>
                <a:cs typeface="Noto Sans"/>
              </a:rPr>
              <a:t> </a:t>
            </a:r>
            <a:r>
              <a:rPr sz="1700" dirty="0">
                <a:latin typeface="Arial"/>
                <a:cs typeface="Arial"/>
              </a:rPr>
              <a:t>l</a:t>
            </a:r>
            <a:r>
              <a:rPr sz="1700" dirty="0">
                <a:latin typeface="Noto Sans"/>
                <a:cs typeface="Noto Sans"/>
              </a:rPr>
              <a:t>ỡ</a:t>
            </a:r>
            <a:r>
              <a:rPr sz="1700" spc="40" dirty="0">
                <a:latin typeface="Noto Sans"/>
                <a:cs typeface="Noto Sans"/>
              </a:rPr>
              <a:t> </a:t>
            </a:r>
            <a:r>
              <a:rPr sz="1700" dirty="0">
                <a:latin typeface="Arial"/>
                <a:cs typeface="Arial"/>
              </a:rPr>
              <a:t>c</a:t>
            </a:r>
            <a:r>
              <a:rPr sz="1700" dirty="0">
                <a:latin typeface="Noto Sans"/>
                <a:cs typeface="Noto Sans"/>
              </a:rPr>
              <a:t>ơ</a:t>
            </a:r>
            <a:r>
              <a:rPr sz="1700" spc="40" dirty="0">
                <a:latin typeface="Noto Sans"/>
                <a:cs typeface="Noto Sans"/>
              </a:rPr>
              <a:t> </a:t>
            </a:r>
            <a:r>
              <a:rPr sz="1700" spc="-20" dirty="0">
                <a:latin typeface="Arial"/>
                <a:cs typeface="Arial"/>
              </a:rPr>
              <a:t>h</a:t>
            </a:r>
            <a:r>
              <a:rPr sz="1700" spc="-20" dirty="0">
                <a:latin typeface="Noto Sans"/>
                <a:cs typeface="Noto Sans"/>
              </a:rPr>
              <a:t>ộ</a:t>
            </a:r>
            <a:r>
              <a:rPr sz="1700" spc="-20" dirty="0">
                <a:latin typeface="Arial"/>
                <a:cs typeface="Arial"/>
              </a:rPr>
              <a:t>i.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0154" y="1288634"/>
            <a:ext cx="5981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POLICY</a:t>
            </a:r>
            <a:r>
              <a:rPr sz="3600" b="1" spc="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2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600" b="1" spc="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50" dirty="0">
                <a:solidFill>
                  <a:srgbClr val="FFFFFF"/>
                </a:solidFill>
                <a:latin typeface="Arial"/>
                <a:cs typeface="Arial"/>
              </a:rPr>
              <a:t>VOUCHER</a:t>
            </a:r>
            <a:r>
              <a:rPr sz="3600" b="1" spc="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440" dirty="0">
                <a:solidFill>
                  <a:srgbClr val="FFFFFF"/>
                </a:solidFill>
                <a:latin typeface="Arial"/>
                <a:cs typeface="Arial"/>
              </a:rPr>
              <a:t>2024</a:t>
            </a:r>
            <a:endParaRPr sz="360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33800" y="4305300"/>
            <a:ext cx="2590800" cy="685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03460"/>
            <a:ext cx="7861934" cy="1429385"/>
            <a:chOff x="0" y="303460"/>
            <a:chExt cx="7861934" cy="1429385"/>
          </a:xfrm>
        </p:grpSpPr>
        <p:sp>
          <p:nvSpPr>
            <p:cNvPr id="3" name="object 3"/>
            <p:cNvSpPr/>
            <p:nvPr/>
          </p:nvSpPr>
          <p:spPr>
            <a:xfrm>
              <a:off x="0" y="303460"/>
              <a:ext cx="6994525" cy="1429385"/>
            </a:xfrm>
            <a:custGeom>
              <a:avLst/>
              <a:gdLst/>
              <a:ahLst/>
              <a:cxnLst/>
              <a:rect l="l" t="t" r="r" b="b"/>
              <a:pathLst>
                <a:path w="6994525" h="1429385">
                  <a:moveTo>
                    <a:pt x="6639123" y="1429034"/>
                  </a:moveTo>
                  <a:lnTo>
                    <a:pt x="0" y="1429034"/>
                  </a:lnTo>
                  <a:lnTo>
                    <a:pt x="0" y="0"/>
                  </a:lnTo>
                  <a:lnTo>
                    <a:pt x="6994456" y="0"/>
                  </a:lnTo>
                  <a:lnTo>
                    <a:pt x="6994456" y="7810"/>
                  </a:lnTo>
                  <a:lnTo>
                    <a:pt x="6639123" y="1429034"/>
                  </a:lnTo>
                  <a:close/>
                </a:path>
              </a:pathLst>
            </a:custGeom>
            <a:solidFill>
              <a:srgbClr val="F15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20103" y="303465"/>
              <a:ext cx="1042035" cy="1429385"/>
            </a:xfrm>
            <a:custGeom>
              <a:avLst/>
              <a:gdLst/>
              <a:ahLst/>
              <a:cxnLst/>
              <a:rect l="l" t="t" r="r" b="b"/>
              <a:pathLst>
                <a:path w="1042034" h="1429385">
                  <a:moveTo>
                    <a:pt x="608926" y="0"/>
                  </a:moveTo>
                  <a:lnTo>
                    <a:pt x="357289" y="0"/>
                  </a:lnTo>
                  <a:lnTo>
                    <a:pt x="0" y="1429029"/>
                  </a:lnTo>
                  <a:lnTo>
                    <a:pt x="251650" y="1429029"/>
                  </a:lnTo>
                  <a:lnTo>
                    <a:pt x="608926" y="0"/>
                  </a:lnTo>
                  <a:close/>
                </a:path>
                <a:path w="1042034" h="1429385">
                  <a:moveTo>
                    <a:pt x="1041590" y="0"/>
                  </a:moveTo>
                  <a:lnTo>
                    <a:pt x="789952" y="0"/>
                  </a:lnTo>
                  <a:lnTo>
                    <a:pt x="432663" y="1429029"/>
                  </a:lnTo>
                  <a:lnTo>
                    <a:pt x="684314" y="1429029"/>
                  </a:lnTo>
                  <a:lnTo>
                    <a:pt x="1041590" y="0"/>
                  </a:lnTo>
                  <a:close/>
                </a:path>
              </a:pathLst>
            </a:custGeom>
            <a:solidFill>
              <a:srgbClr val="1707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66635" y="7084252"/>
            <a:ext cx="4676790" cy="28955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029956" y="7084252"/>
            <a:ext cx="4791059" cy="28955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94964" y="2902457"/>
            <a:ext cx="4867290" cy="303846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52776" y="2902451"/>
            <a:ext cx="4600559" cy="30384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0158" y="2489027"/>
            <a:ext cx="6067440" cy="355279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1292" y="7084252"/>
            <a:ext cx="4905359" cy="2895599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POLICY</a:t>
            </a:r>
            <a:r>
              <a:rPr spc="250" dirty="0"/>
              <a:t> </a:t>
            </a:r>
            <a:r>
              <a:rPr spc="200" dirty="0"/>
              <a:t>-</a:t>
            </a:r>
            <a:r>
              <a:rPr spc="254" dirty="0"/>
              <a:t> </a:t>
            </a:r>
            <a:r>
              <a:rPr spc="50" dirty="0"/>
              <a:t>VOUCHER</a:t>
            </a:r>
            <a:r>
              <a:rPr spc="254" dirty="0"/>
              <a:t> </a:t>
            </a:r>
            <a:r>
              <a:rPr spc="440" dirty="0"/>
              <a:t>2024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33627" y="1980621"/>
            <a:ext cx="28194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D03303"/>
                </a:solidFill>
                <a:latin typeface="Arial"/>
                <a:cs typeface="Arial"/>
              </a:rPr>
              <a:t>T</a:t>
            </a:r>
            <a:r>
              <a:rPr sz="3000" b="1" dirty="0">
                <a:solidFill>
                  <a:srgbClr val="D03303"/>
                </a:solidFill>
                <a:latin typeface="Noto Sans"/>
                <a:cs typeface="Noto Sans"/>
              </a:rPr>
              <a:t>ặ</a:t>
            </a:r>
            <a:r>
              <a:rPr sz="3000" b="1" dirty="0">
                <a:solidFill>
                  <a:srgbClr val="D03303"/>
                </a:solidFill>
                <a:latin typeface="Arial"/>
                <a:cs typeface="Arial"/>
              </a:rPr>
              <a:t>ng</a:t>
            </a:r>
            <a:r>
              <a:rPr sz="3000" b="1" spc="225" dirty="0">
                <a:solidFill>
                  <a:srgbClr val="D03303"/>
                </a:solidFill>
                <a:latin typeface="Arial"/>
                <a:cs typeface="Arial"/>
              </a:rPr>
              <a:t> </a:t>
            </a:r>
            <a:r>
              <a:rPr sz="3000" b="1" spc="140" dirty="0">
                <a:solidFill>
                  <a:srgbClr val="D03303"/>
                </a:solidFill>
                <a:latin typeface="Arial"/>
                <a:cs typeface="Arial"/>
              </a:rPr>
              <a:t>Thay</a:t>
            </a:r>
            <a:r>
              <a:rPr sz="3000" b="1" spc="229" dirty="0">
                <a:solidFill>
                  <a:srgbClr val="D03303"/>
                </a:solidFill>
                <a:latin typeface="Arial"/>
                <a:cs typeface="Arial"/>
              </a:rPr>
              <a:t> </a:t>
            </a:r>
            <a:r>
              <a:rPr sz="3000" b="1" spc="-25" dirty="0">
                <a:solidFill>
                  <a:srgbClr val="D03303"/>
                </a:solidFill>
                <a:latin typeface="Arial"/>
                <a:cs typeface="Arial"/>
              </a:rPr>
              <a:t>B</a:t>
            </a:r>
            <a:r>
              <a:rPr sz="3000" b="1" spc="-25" dirty="0">
                <a:solidFill>
                  <a:srgbClr val="D03303"/>
                </a:solidFill>
                <a:latin typeface="Noto Sans"/>
                <a:cs typeface="Noto Sans"/>
              </a:rPr>
              <a:t>ạ</a:t>
            </a:r>
            <a:r>
              <a:rPr sz="3000" b="1" spc="-25" dirty="0">
                <a:solidFill>
                  <a:srgbClr val="D03303"/>
                </a:solidFill>
                <a:latin typeface="Arial"/>
                <a:cs typeface="Arial"/>
              </a:rPr>
              <a:t>t</a:t>
            </a:r>
            <a:endParaRPr sz="3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499352" y="1980621"/>
            <a:ext cx="205041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D03303"/>
                </a:solidFill>
                <a:latin typeface="Arial"/>
                <a:cs typeface="Arial"/>
              </a:rPr>
              <a:t>T</a:t>
            </a:r>
            <a:r>
              <a:rPr sz="3000" b="1" dirty="0">
                <a:solidFill>
                  <a:srgbClr val="D03303"/>
                </a:solidFill>
                <a:latin typeface="Noto Sans"/>
                <a:cs typeface="Noto Sans"/>
              </a:rPr>
              <a:t>ặ</a:t>
            </a:r>
            <a:r>
              <a:rPr sz="3000" b="1" dirty="0">
                <a:solidFill>
                  <a:srgbClr val="D03303"/>
                </a:solidFill>
                <a:latin typeface="Arial"/>
                <a:cs typeface="Arial"/>
              </a:rPr>
              <a:t>ng</a:t>
            </a:r>
            <a:r>
              <a:rPr sz="3000" b="1" spc="250" dirty="0">
                <a:solidFill>
                  <a:srgbClr val="D03303"/>
                </a:solidFill>
                <a:latin typeface="Arial"/>
                <a:cs typeface="Arial"/>
              </a:rPr>
              <a:t> </a:t>
            </a:r>
            <a:r>
              <a:rPr sz="3000" b="1" spc="-20" dirty="0">
                <a:solidFill>
                  <a:srgbClr val="D03303"/>
                </a:solidFill>
                <a:latin typeface="Arial"/>
                <a:cs typeface="Arial"/>
              </a:rPr>
              <a:t>Logo</a:t>
            </a:r>
            <a:endParaRPr sz="3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439778" y="6321821"/>
            <a:ext cx="39033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D03303"/>
                </a:solidFill>
                <a:latin typeface="Arial"/>
                <a:cs typeface="Arial"/>
              </a:rPr>
              <a:t>T</a:t>
            </a:r>
            <a:r>
              <a:rPr sz="3000" b="1" dirty="0">
                <a:solidFill>
                  <a:srgbClr val="D03303"/>
                </a:solidFill>
                <a:latin typeface="Noto Sans"/>
                <a:cs typeface="Noto Sans"/>
              </a:rPr>
              <a:t>ặ</a:t>
            </a:r>
            <a:r>
              <a:rPr sz="3000" b="1" dirty="0">
                <a:solidFill>
                  <a:srgbClr val="D03303"/>
                </a:solidFill>
                <a:latin typeface="Arial"/>
                <a:cs typeface="Arial"/>
              </a:rPr>
              <a:t>ng</a:t>
            </a:r>
            <a:r>
              <a:rPr sz="3000" b="1" spc="215" dirty="0">
                <a:solidFill>
                  <a:srgbClr val="D03303"/>
                </a:solidFill>
                <a:latin typeface="Arial"/>
                <a:cs typeface="Arial"/>
              </a:rPr>
              <a:t> </a:t>
            </a:r>
            <a:r>
              <a:rPr sz="3000" b="1" spc="140" dirty="0">
                <a:solidFill>
                  <a:srgbClr val="D03303"/>
                </a:solidFill>
                <a:latin typeface="Arial"/>
                <a:cs typeface="Arial"/>
              </a:rPr>
              <a:t>Phát</a:t>
            </a:r>
            <a:r>
              <a:rPr sz="3000" b="1" spc="220" dirty="0">
                <a:solidFill>
                  <a:srgbClr val="D03303"/>
                </a:solidFill>
                <a:latin typeface="Arial"/>
                <a:cs typeface="Arial"/>
              </a:rPr>
              <a:t> </a:t>
            </a:r>
            <a:r>
              <a:rPr sz="3000" b="1" spc="80" dirty="0">
                <a:solidFill>
                  <a:srgbClr val="D03303"/>
                </a:solidFill>
                <a:latin typeface="Arial"/>
                <a:cs typeface="Arial"/>
              </a:rPr>
              <a:t>sóng</a:t>
            </a:r>
            <a:r>
              <a:rPr sz="3000" b="1" spc="220" dirty="0">
                <a:solidFill>
                  <a:srgbClr val="D03303"/>
                </a:solidFill>
                <a:latin typeface="Arial"/>
                <a:cs typeface="Arial"/>
              </a:rPr>
              <a:t> </a:t>
            </a:r>
            <a:r>
              <a:rPr sz="3000" b="1" spc="-165" dirty="0">
                <a:solidFill>
                  <a:srgbClr val="D03303"/>
                </a:solidFill>
                <a:latin typeface="Arial"/>
                <a:cs typeface="Arial"/>
              </a:rPr>
              <a:t>LED</a:t>
            </a:r>
            <a:endParaRPr sz="3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0661" y="6416339"/>
            <a:ext cx="53600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D03303"/>
                </a:solidFill>
                <a:latin typeface="Arial"/>
                <a:cs typeface="Arial"/>
              </a:rPr>
              <a:t>T</a:t>
            </a:r>
            <a:r>
              <a:rPr sz="3000" b="1" dirty="0">
                <a:solidFill>
                  <a:srgbClr val="D03303"/>
                </a:solidFill>
                <a:latin typeface="Noto Sans"/>
                <a:cs typeface="Noto Sans"/>
              </a:rPr>
              <a:t>ặ</a:t>
            </a:r>
            <a:r>
              <a:rPr sz="3000" b="1" dirty="0">
                <a:solidFill>
                  <a:srgbClr val="D03303"/>
                </a:solidFill>
                <a:latin typeface="Arial"/>
                <a:cs typeface="Arial"/>
              </a:rPr>
              <a:t>ng</a:t>
            </a:r>
            <a:r>
              <a:rPr sz="3000" b="1" spc="195" dirty="0">
                <a:solidFill>
                  <a:srgbClr val="D03303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D03303"/>
                </a:solidFill>
                <a:latin typeface="Arial"/>
                <a:cs typeface="Arial"/>
              </a:rPr>
              <a:t>Th</a:t>
            </a:r>
            <a:r>
              <a:rPr sz="3000" b="1" dirty="0">
                <a:solidFill>
                  <a:srgbClr val="D03303"/>
                </a:solidFill>
                <a:latin typeface="Noto Sans"/>
                <a:cs typeface="Noto Sans"/>
              </a:rPr>
              <a:t>ờ</a:t>
            </a:r>
            <a:r>
              <a:rPr sz="3000" b="1" dirty="0">
                <a:solidFill>
                  <a:srgbClr val="D03303"/>
                </a:solidFill>
                <a:latin typeface="Arial"/>
                <a:cs typeface="Arial"/>
              </a:rPr>
              <a:t>i</a:t>
            </a:r>
            <a:r>
              <a:rPr sz="3000" b="1" spc="200" dirty="0">
                <a:solidFill>
                  <a:srgbClr val="D03303"/>
                </a:solidFill>
                <a:latin typeface="Arial"/>
                <a:cs typeface="Arial"/>
              </a:rPr>
              <a:t> </a:t>
            </a:r>
            <a:r>
              <a:rPr sz="3000" b="1" spc="190" dirty="0">
                <a:solidFill>
                  <a:srgbClr val="D03303"/>
                </a:solidFill>
                <a:latin typeface="Arial"/>
                <a:cs typeface="Arial"/>
              </a:rPr>
              <a:t>Gian</a:t>
            </a:r>
            <a:r>
              <a:rPr sz="3000" b="1" spc="200" dirty="0">
                <a:solidFill>
                  <a:srgbClr val="D03303"/>
                </a:solidFill>
                <a:latin typeface="Arial"/>
                <a:cs typeface="Arial"/>
              </a:rPr>
              <a:t> </a:t>
            </a:r>
            <a:r>
              <a:rPr sz="3000" b="1" spc="140" dirty="0">
                <a:solidFill>
                  <a:srgbClr val="D03303"/>
                </a:solidFill>
                <a:latin typeface="Arial"/>
                <a:cs typeface="Arial"/>
              </a:rPr>
              <a:t>Qu</a:t>
            </a:r>
            <a:r>
              <a:rPr sz="3000" b="1" spc="140" dirty="0">
                <a:solidFill>
                  <a:srgbClr val="D03303"/>
                </a:solidFill>
                <a:latin typeface="Noto Sans"/>
                <a:cs typeface="Noto Sans"/>
              </a:rPr>
              <a:t>ả</a:t>
            </a:r>
            <a:r>
              <a:rPr sz="3000" b="1" spc="140" dirty="0">
                <a:solidFill>
                  <a:srgbClr val="D03303"/>
                </a:solidFill>
                <a:latin typeface="Arial"/>
                <a:cs typeface="Arial"/>
              </a:rPr>
              <a:t>ng</a:t>
            </a:r>
            <a:r>
              <a:rPr sz="3000" b="1" spc="200" dirty="0">
                <a:solidFill>
                  <a:srgbClr val="D03303"/>
                </a:solidFill>
                <a:latin typeface="Arial"/>
                <a:cs typeface="Arial"/>
              </a:rPr>
              <a:t> </a:t>
            </a:r>
            <a:r>
              <a:rPr sz="3000" b="1" spc="85" dirty="0">
                <a:solidFill>
                  <a:srgbClr val="D03303"/>
                </a:solidFill>
                <a:latin typeface="Arial"/>
                <a:cs typeface="Arial"/>
              </a:rPr>
              <a:t>Cáo</a:t>
            </a:r>
            <a:endParaRPr sz="3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74774" y="1990646"/>
            <a:ext cx="47783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D03303"/>
                </a:solidFill>
                <a:latin typeface="Arial"/>
                <a:cs typeface="Arial"/>
              </a:rPr>
              <a:t>T</a:t>
            </a:r>
            <a:r>
              <a:rPr sz="3000" b="1" dirty="0">
                <a:solidFill>
                  <a:srgbClr val="D03303"/>
                </a:solidFill>
                <a:latin typeface="Noto Sans"/>
                <a:cs typeface="Noto Sans"/>
              </a:rPr>
              <a:t>ặ</a:t>
            </a:r>
            <a:r>
              <a:rPr sz="3000" b="1" dirty="0">
                <a:solidFill>
                  <a:srgbClr val="D03303"/>
                </a:solidFill>
                <a:latin typeface="Arial"/>
                <a:cs typeface="Arial"/>
              </a:rPr>
              <a:t>ng</a:t>
            </a:r>
            <a:r>
              <a:rPr sz="3000" b="1" spc="220" dirty="0">
                <a:solidFill>
                  <a:srgbClr val="D03303"/>
                </a:solidFill>
                <a:latin typeface="Arial"/>
                <a:cs typeface="Arial"/>
              </a:rPr>
              <a:t> </a:t>
            </a:r>
            <a:r>
              <a:rPr sz="3000" b="1" spc="114" dirty="0">
                <a:solidFill>
                  <a:srgbClr val="D03303"/>
                </a:solidFill>
                <a:latin typeface="Arial"/>
                <a:cs typeface="Arial"/>
              </a:rPr>
              <a:t>Combo</a:t>
            </a:r>
            <a:r>
              <a:rPr sz="3000" b="1" spc="220" dirty="0">
                <a:solidFill>
                  <a:srgbClr val="D03303"/>
                </a:solidFill>
                <a:latin typeface="Arial"/>
                <a:cs typeface="Arial"/>
              </a:rPr>
              <a:t> </a:t>
            </a:r>
            <a:r>
              <a:rPr sz="3000" b="1" spc="145" dirty="0">
                <a:solidFill>
                  <a:srgbClr val="D03303"/>
                </a:solidFill>
                <a:latin typeface="Arial"/>
                <a:cs typeface="Arial"/>
              </a:rPr>
              <a:t>Qu</a:t>
            </a:r>
            <a:r>
              <a:rPr sz="3000" b="1" spc="145" dirty="0">
                <a:solidFill>
                  <a:srgbClr val="D03303"/>
                </a:solidFill>
                <a:latin typeface="Noto Sans"/>
                <a:cs typeface="Noto Sans"/>
              </a:rPr>
              <a:t>ả</a:t>
            </a:r>
            <a:r>
              <a:rPr sz="3000" b="1" spc="145" dirty="0">
                <a:solidFill>
                  <a:srgbClr val="D03303"/>
                </a:solidFill>
                <a:latin typeface="Arial"/>
                <a:cs typeface="Arial"/>
              </a:rPr>
              <a:t>ng</a:t>
            </a:r>
            <a:r>
              <a:rPr sz="3000" b="1" spc="220" dirty="0">
                <a:solidFill>
                  <a:srgbClr val="D03303"/>
                </a:solidFill>
                <a:latin typeface="Arial"/>
                <a:cs typeface="Arial"/>
              </a:rPr>
              <a:t> </a:t>
            </a:r>
            <a:r>
              <a:rPr sz="3000" b="1" spc="75" dirty="0">
                <a:solidFill>
                  <a:srgbClr val="D03303"/>
                </a:solidFill>
                <a:latin typeface="Arial"/>
                <a:cs typeface="Arial"/>
              </a:rPr>
              <a:t>cáo</a:t>
            </a:r>
            <a:endParaRPr sz="3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35547" y="6416339"/>
            <a:ext cx="55429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D03303"/>
                </a:solidFill>
                <a:latin typeface="Arial"/>
                <a:cs typeface="Arial"/>
              </a:rPr>
              <a:t>T</a:t>
            </a:r>
            <a:r>
              <a:rPr sz="3000" b="1" dirty="0">
                <a:solidFill>
                  <a:srgbClr val="D03303"/>
                </a:solidFill>
                <a:latin typeface="Noto Sans"/>
                <a:cs typeface="Noto Sans"/>
              </a:rPr>
              <a:t>ặ</a:t>
            </a:r>
            <a:r>
              <a:rPr sz="3000" b="1" dirty="0">
                <a:solidFill>
                  <a:srgbClr val="D03303"/>
                </a:solidFill>
                <a:latin typeface="Arial"/>
                <a:cs typeface="Arial"/>
              </a:rPr>
              <a:t>ng</a:t>
            </a:r>
            <a:r>
              <a:rPr sz="3000" b="1" spc="165" dirty="0">
                <a:solidFill>
                  <a:srgbClr val="D03303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D03303"/>
                </a:solidFill>
                <a:latin typeface="Arial"/>
                <a:cs typeface="Arial"/>
              </a:rPr>
              <a:t>B</a:t>
            </a:r>
            <a:r>
              <a:rPr sz="3000" b="1" dirty="0">
                <a:solidFill>
                  <a:srgbClr val="D03303"/>
                </a:solidFill>
                <a:latin typeface="Noto Sans"/>
                <a:cs typeface="Noto Sans"/>
              </a:rPr>
              <a:t>ộ</a:t>
            </a:r>
            <a:r>
              <a:rPr sz="3000" b="1" spc="220" dirty="0">
                <a:solidFill>
                  <a:srgbClr val="D03303"/>
                </a:solidFill>
                <a:latin typeface="Noto Sans"/>
                <a:cs typeface="Noto Sans"/>
              </a:rPr>
              <a:t> </a:t>
            </a:r>
            <a:r>
              <a:rPr sz="3000" b="1" spc="220" dirty="0">
                <a:solidFill>
                  <a:srgbClr val="D03303"/>
                </a:solidFill>
                <a:latin typeface="Arial"/>
                <a:cs typeface="Arial"/>
              </a:rPr>
              <a:t>Marketing</a:t>
            </a:r>
            <a:r>
              <a:rPr sz="3000" b="1" spc="170" dirty="0">
                <a:solidFill>
                  <a:srgbClr val="D03303"/>
                </a:solidFill>
                <a:latin typeface="Arial"/>
                <a:cs typeface="Arial"/>
              </a:rPr>
              <a:t> </a:t>
            </a:r>
            <a:r>
              <a:rPr sz="3000" b="1" spc="125" dirty="0">
                <a:solidFill>
                  <a:srgbClr val="D03303"/>
                </a:solidFill>
                <a:latin typeface="Arial"/>
                <a:cs typeface="Arial"/>
              </a:rPr>
              <a:t>stratege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34143"/>
            <a:ext cx="7702550" cy="1429385"/>
            <a:chOff x="0" y="534143"/>
            <a:chExt cx="7702550" cy="1429385"/>
          </a:xfrm>
        </p:grpSpPr>
        <p:sp>
          <p:nvSpPr>
            <p:cNvPr id="3" name="object 3"/>
            <p:cNvSpPr/>
            <p:nvPr/>
          </p:nvSpPr>
          <p:spPr>
            <a:xfrm>
              <a:off x="0" y="534143"/>
              <a:ext cx="6835140" cy="1429385"/>
            </a:xfrm>
            <a:custGeom>
              <a:avLst/>
              <a:gdLst/>
              <a:ahLst/>
              <a:cxnLst/>
              <a:rect l="l" t="t" r="r" b="b"/>
              <a:pathLst>
                <a:path w="6835140" h="1429385">
                  <a:moveTo>
                    <a:pt x="6479347" y="1429035"/>
                  </a:moveTo>
                  <a:lnTo>
                    <a:pt x="0" y="1429035"/>
                  </a:lnTo>
                  <a:lnTo>
                    <a:pt x="0" y="0"/>
                  </a:lnTo>
                  <a:lnTo>
                    <a:pt x="6834673" y="0"/>
                  </a:lnTo>
                  <a:lnTo>
                    <a:pt x="6834673" y="7718"/>
                  </a:lnTo>
                  <a:lnTo>
                    <a:pt x="6479347" y="1429035"/>
                  </a:lnTo>
                  <a:close/>
                </a:path>
              </a:pathLst>
            </a:custGeom>
            <a:solidFill>
              <a:srgbClr val="F15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60324" y="534148"/>
              <a:ext cx="1042035" cy="1429385"/>
            </a:xfrm>
            <a:custGeom>
              <a:avLst/>
              <a:gdLst/>
              <a:ahLst/>
              <a:cxnLst/>
              <a:rect l="l" t="t" r="r" b="b"/>
              <a:pathLst>
                <a:path w="1042034" h="1429385">
                  <a:moveTo>
                    <a:pt x="608939" y="0"/>
                  </a:moveTo>
                  <a:lnTo>
                    <a:pt x="357289" y="0"/>
                  </a:lnTo>
                  <a:lnTo>
                    <a:pt x="0" y="1429042"/>
                  </a:lnTo>
                  <a:lnTo>
                    <a:pt x="251650" y="1429042"/>
                  </a:lnTo>
                  <a:lnTo>
                    <a:pt x="608939" y="0"/>
                  </a:lnTo>
                  <a:close/>
                </a:path>
                <a:path w="1042034" h="1429385">
                  <a:moveTo>
                    <a:pt x="1041603" y="0"/>
                  </a:moveTo>
                  <a:lnTo>
                    <a:pt x="789927" y="0"/>
                  </a:lnTo>
                  <a:lnTo>
                    <a:pt x="432663" y="1429042"/>
                  </a:lnTo>
                  <a:lnTo>
                    <a:pt x="684314" y="1429042"/>
                  </a:lnTo>
                  <a:lnTo>
                    <a:pt x="10416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49187" y="7501523"/>
            <a:ext cx="1866899" cy="187623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53756" y="6012499"/>
            <a:ext cx="2894196" cy="93271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71074" y="4338584"/>
            <a:ext cx="2370043" cy="83819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7712" rIns="0" bIns="0" rtlCol="0">
            <a:spAutoFit/>
          </a:bodyPr>
          <a:lstStyle/>
          <a:p>
            <a:pPr marL="427990">
              <a:lnSpc>
                <a:spcPct val="100000"/>
              </a:lnSpc>
              <a:spcBef>
                <a:spcPts val="100"/>
              </a:spcBef>
            </a:pPr>
            <a:r>
              <a:rPr spc="95" dirty="0"/>
              <a:t>MARKETING</a:t>
            </a:r>
            <a:r>
              <a:rPr spc="250" dirty="0"/>
              <a:t> </a:t>
            </a:r>
            <a:r>
              <a:rPr spc="-85" dirty="0"/>
              <a:t>STRATEGYS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24118" y="2755567"/>
            <a:ext cx="2280920" cy="4692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900" b="1" spc="-95" dirty="0">
                <a:solidFill>
                  <a:srgbClr val="D03303"/>
                </a:solidFill>
                <a:latin typeface="Arial"/>
                <a:cs typeface="Arial"/>
              </a:rPr>
              <a:t>E-</a:t>
            </a:r>
            <a:r>
              <a:rPr sz="2900" b="1" spc="204" dirty="0">
                <a:solidFill>
                  <a:srgbClr val="D03303"/>
                </a:solidFill>
                <a:latin typeface="Arial"/>
                <a:cs typeface="Arial"/>
              </a:rPr>
              <a:t>magazine</a:t>
            </a:r>
            <a:endParaRPr sz="2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24118" y="3406313"/>
            <a:ext cx="5225415" cy="2559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48400"/>
              </a:lnSpc>
              <a:spcBef>
                <a:spcPts val="100"/>
              </a:spcBef>
            </a:pPr>
            <a:r>
              <a:rPr sz="1600" spc="-225" dirty="0">
                <a:latin typeface="Arial"/>
                <a:cs typeface="Arial"/>
              </a:rPr>
              <a:t>E-</a:t>
            </a:r>
            <a:r>
              <a:rPr sz="1600" dirty="0">
                <a:latin typeface="Arial"/>
                <a:cs typeface="Arial"/>
              </a:rPr>
              <a:t>Magazine</a:t>
            </a:r>
            <a:r>
              <a:rPr sz="1600" spc="10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</a:t>
            </a:r>
            <a:r>
              <a:rPr sz="1600" dirty="0">
                <a:latin typeface="Noto Sans"/>
                <a:cs typeface="Noto Sans"/>
              </a:rPr>
              <a:t>ủ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1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AIG</a:t>
            </a:r>
            <a:r>
              <a:rPr sz="1600" spc="1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không</a:t>
            </a:r>
            <a:r>
              <a:rPr sz="1600" spc="10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ch</a:t>
            </a:r>
            <a:r>
              <a:rPr sz="1600" dirty="0">
                <a:latin typeface="Noto Sans"/>
                <a:cs typeface="Noto Sans"/>
              </a:rPr>
              <a:t>ỉ</a:t>
            </a:r>
            <a:r>
              <a:rPr sz="1600" spc="135" dirty="0">
                <a:latin typeface="Noto Sans"/>
                <a:cs typeface="Noto Sans"/>
              </a:rPr>
              <a:t> </a:t>
            </a:r>
            <a:r>
              <a:rPr sz="1600" dirty="0">
                <a:latin typeface="Arial"/>
                <a:cs typeface="Arial"/>
              </a:rPr>
              <a:t>là</a:t>
            </a:r>
            <a:r>
              <a:rPr sz="1600" spc="1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</a:t>
            </a:r>
            <a:r>
              <a:rPr sz="1600" dirty="0">
                <a:latin typeface="Noto Sans"/>
                <a:cs typeface="Noto Sans"/>
              </a:rPr>
              <a:t>ộ</a:t>
            </a:r>
            <a:r>
              <a:rPr sz="1600" dirty="0">
                <a:latin typeface="Arial"/>
                <a:cs typeface="Arial"/>
              </a:rPr>
              <a:t>t</a:t>
            </a:r>
            <a:r>
              <a:rPr sz="1600" spc="1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trang</a:t>
            </a:r>
            <a:r>
              <a:rPr sz="1600" spc="10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</a:t>
            </a:r>
            <a:r>
              <a:rPr sz="1600" dirty="0">
                <a:latin typeface="Noto Sans"/>
                <a:cs typeface="Noto Sans"/>
              </a:rPr>
              <a:t>ạ</a:t>
            </a:r>
            <a:r>
              <a:rPr sz="1600" dirty="0">
                <a:latin typeface="Arial"/>
                <a:cs typeface="Arial"/>
              </a:rPr>
              <a:t>p</a:t>
            </a:r>
            <a:r>
              <a:rPr sz="1600" spc="1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chí</a:t>
            </a:r>
            <a:r>
              <a:rPr sz="1600" spc="11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đi</a:t>
            </a:r>
            <a:r>
              <a:rPr sz="1600" spc="-20" dirty="0">
                <a:latin typeface="Noto Sans"/>
                <a:cs typeface="Noto Sans"/>
              </a:rPr>
              <a:t>ệ</a:t>
            </a:r>
            <a:r>
              <a:rPr sz="1600" spc="-20" dirty="0">
                <a:latin typeface="Arial"/>
                <a:cs typeface="Arial"/>
              </a:rPr>
              <a:t>n </a:t>
            </a:r>
            <a:r>
              <a:rPr sz="1600" dirty="0">
                <a:latin typeface="Arial"/>
                <a:cs typeface="Arial"/>
              </a:rPr>
              <a:t>t</a:t>
            </a:r>
            <a:r>
              <a:rPr sz="1600" dirty="0">
                <a:latin typeface="Noto Sans"/>
                <a:cs typeface="Noto Sans"/>
              </a:rPr>
              <a:t>ử</a:t>
            </a:r>
            <a:r>
              <a:rPr sz="1600" dirty="0">
                <a:latin typeface="Arial"/>
                <a:cs typeface="Arial"/>
              </a:rPr>
              <a:t>,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mà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còn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là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</a:t>
            </a:r>
            <a:r>
              <a:rPr sz="1600" dirty="0">
                <a:latin typeface="Noto Sans"/>
                <a:cs typeface="Noto Sans"/>
              </a:rPr>
              <a:t>ộ</a:t>
            </a:r>
            <a:r>
              <a:rPr sz="1600" dirty="0">
                <a:latin typeface="Arial"/>
                <a:cs typeface="Arial"/>
              </a:rPr>
              <a:t>t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</a:t>
            </a:r>
            <a:r>
              <a:rPr sz="1600" dirty="0">
                <a:latin typeface="Noto Sans"/>
                <a:cs typeface="Noto Sans"/>
              </a:rPr>
              <a:t>ề</a:t>
            </a:r>
            <a:r>
              <a:rPr sz="1600" dirty="0">
                <a:latin typeface="Arial"/>
                <a:cs typeface="Arial"/>
              </a:rPr>
              <a:t>n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</a:t>
            </a:r>
            <a:r>
              <a:rPr sz="1600" dirty="0">
                <a:latin typeface="Noto Sans"/>
                <a:cs typeface="Noto Sans"/>
              </a:rPr>
              <a:t>ả</a:t>
            </a:r>
            <a:r>
              <a:rPr sz="1600" dirty="0">
                <a:latin typeface="Arial"/>
                <a:cs typeface="Arial"/>
              </a:rPr>
              <a:t>ng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giúp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</a:t>
            </a:r>
            <a:r>
              <a:rPr sz="1600" dirty="0">
                <a:latin typeface="Noto Sans"/>
                <a:cs typeface="Noto Sans"/>
              </a:rPr>
              <a:t>ươ</a:t>
            </a:r>
            <a:r>
              <a:rPr sz="1600" dirty="0">
                <a:latin typeface="Arial"/>
                <a:cs typeface="Arial"/>
              </a:rPr>
              <a:t>ng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hi</a:t>
            </a:r>
            <a:r>
              <a:rPr sz="1600" dirty="0">
                <a:latin typeface="Noto Sans"/>
                <a:cs typeface="Noto Sans"/>
              </a:rPr>
              <a:t>ệ</a:t>
            </a:r>
            <a:r>
              <a:rPr sz="1600" dirty="0">
                <a:latin typeface="Arial"/>
                <a:cs typeface="Arial"/>
              </a:rPr>
              <a:t>u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</a:t>
            </a:r>
            <a:r>
              <a:rPr sz="1600" dirty="0">
                <a:latin typeface="Noto Sans"/>
                <a:cs typeface="Noto Sans"/>
              </a:rPr>
              <a:t>ủ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</a:t>
            </a:r>
            <a:r>
              <a:rPr sz="1600" dirty="0">
                <a:latin typeface="Noto Sans"/>
                <a:cs typeface="Noto Sans"/>
              </a:rPr>
              <a:t>ạ</a:t>
            </a:r>
            <a:r>
              <a:rPr sz="1600" dirty="0">
                <a:latin typeface="Arial"/>
                <a:cs typeface="Arial"/>
              </a:rPr>
              <a:t>n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k</a:t>
            </a:r>
            <a:r>
              <a:rPr sz="1600" spc="-25" dirty="0">
                <a:latin typeface="Noto Sans"/>
                <a:cs typeface="Noto Sans"/>
              </a:rPr>
              <a:t>ể </a:t>
            </a:r>
            <a:r>
              <a:rPr sz="1600" dirty="0">
                <a:latin typeface="Arial"/>
                <a:cs typeface="Arial"/>
              </a:rPr>
              <a:t>câu</a:t>
            </a:r>
            <a:r>
              <a:rPr sz="1600" spc="1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chuy</a:t>
            </a:r>
            <a:r>
              <a:rPr sz="1600" dirty="0">
                <a:latin typeface="Noto Sans"/>
                <a:cs typeface="Noto Sans"/>
              </a:rPr>
              <a:t>ệ</a:t>
            </a:r>
            <a:r>
              <a:rPr sz="1600" dirty="0">
                <a:latin typeface="Arial"/>
                <a:cs typeface="Arial"/>
              </a:rPr>
              <a:t>n,</a:t>
            </a:r>
            <a:r>
              <a:rPr sz="1600" spc="1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chia</a:t>
            </a:r>
            <a:r>
              <a:rPr sz="1600" spc="1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</a:t>
            </a:r>
            <a:r>
              <a:rPr sz="1600" dirty="0">
                <a:latin typeface="Noto Sans"/>
                <a:cs typeface="Noto Sans"/>
              </a:rPr>
              <a:t>ẻ</a:t>
            </a:r>
            <a:r>
              <a:rPr sz="1600" spc="190" dirty="0">
                <a:latin typeface="Noto Sans"/>
                <a:cs typeface="Noto Sans"/>
              </a:rPr>
              <a:t> </a:t>
            </a:r>
            <a:r>
              <a:rPr sz="1600" dirty="0">
                <a:latin typeface="Arial"/>
                <a:cs typeface="Arial"/>
              </a:rPr>
              <a:t>giá</a:t>
            </a:r>
            <a:r>
              <a:rPr sz="1600" spc="1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tr</a:t>
            </a:r>
            <a:r>
              <a:rPr sz="1600" dirty="0">
                <a:latin typeface="Noto Sans"/>
                <a:cs typeface="Noto Sans"/>
              </a:rPr>
              <a:t>ị</a:t>
            </a:r>
            <a:r>
              <a:rPr sz="1600" spc="190" dirty="0">
                <a:latin typeface="Noto Sans"/>
                <a:cs typeface="Noto Sans"/>
              </a:rPr>
              <a:t> </a:t>
            </a:r>
            <a:r>
              <a:rPr sz="1600" dirty="0">
                <a:latin typeface="Arial"/>
                <a:cs typeface="Arial"/>
              </a:rPr>
              <a:t>và</a:t>
            </a:r>
            <a:r>
              <a:rPr sz="1600" spc="1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</a:t>
            </a:r>
            <a:r>
              <a:rPr sz="1600" dirty="0">
                <a:latin typeface="Noto Sans"/>
                <a:cs typeface="Noto Sans"/>
              </a:rPr>
              <a:t>ạ</a:t>
            </a:r>
            <a:r>
              <a:rPr sz="1600" dirty="0">
                <a:latin typeface="Arial"/>
                <a:cs typeface="Arial"/>
              </a:rPr>
              <a:t>o</a:t>
            </a:r>
            <a:r>
              <a:rPr sz="1600" spc="1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</a:t>
            </a:r>
            <a:r>
              <a:rPr sz="1600" dirty="0">
                <a:latin typeface="Noto Sans"/>
                <a:cs typeface="Noto Sans"/>
              </a:rPr>
              <a:t>ự</a:t>
            </a:r>
            <a:r>
              <a:rPr sz="1600" dirty="0">
                <a:latin typeface="Arial"/>
                <a:cs typeface="Arial"/>
              </a:rPr>
              <a:t>ng</a:t>
            </a:r>
            <a:r>
              <a:rPr sz="1600" spc="1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</a:t>
            </a:r>
            <a:r>
              <a:rPr sz="1600" dirty="0">
                <a:latin typeface="Noto Sans"/>
                <a:cs typeface="Noto Sans"/>
              </a:rPr>
              <a:t>ố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1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liên</a:t>
            </a:r>
            <a:r>
              <a:rPr sz="1600" spc="1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</a:t>
            </a:r>
            <a:r>
              <a:rPr sz="1600" dirty="0">
                <a:latin typeface="Noto Sans"/>
                <a:cs typeface="Noto Sans"/>
              </a:rPr>
              <a:t>ệ</a:t>
            </a:r>
            <a:r>
              <a:rPr sz="1600" spc="190" dirty="0">
                <a:latin typeface="Noto Sans"/>
                <a:cs typeface="Noto Sans"/>
              </a:rPr>
              <a:t> </a:t>
            </a:r>
            <a:r>
              <a:rPr sz="1600" spc="-25" dirty="0">
                <a:latin typeface="Arial"/>
                <a:cs typeface="Arial"/>
              </a:rPr>
              <a:t>sâu </a:t>
            </a:r>
            <a:r>
              <a:rPr sz="1600" dirty="0">
                <a:latin typeface="Arial"/>
                <a:cs typeface="Arial"/>
              </a:rPr>
              <a:t>s</a:t>
            </a:r>
            <a:r>
              <a:rPr sz="1600" dirty="0">
                <a:latin typeface="Noto Sans"/>
                <a:cs typeface="Noto Sans"/>
              </a:rPr>
              <a:t>ắ</a:t>
            </a:r>
            <a:r>
              <a:rPr sz="1600" dirty="0">
                <a:latin typeface="Arial"/>
                <a:cs typeface="Arial"/>
              </a:rPr>
              <a:t>c</a:t>
            </a:r>
            <a:r>
              <a:rPr sz="1600" spc="3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</a:t>
            </a:r>
            <a:r>
              <a:rPr sz="1600" dirty="0">
                <a:latin typeface="Noto Sans"/>
                <a:cs typeface="Noto Sans"/>
              </a:rPr>
              <a:t>ớ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3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đ</a:t>
            </a:r>
            <a:r>
              <a:rPr sz="1600" dirty="0">
                <a:latin typeface="Noto Sans"/>
                <a:cs typeface="Noto Sans"/>
              </a:rPr>
              <a:t>ộ</a:t>
            </a:r>
            <a:r>
              <a:rPr sz="1600" dirty="0">
                <a:latin typeface="Arial"/>
                <a:cs typeface="Arial"/>
              </a:rPr>
              <a:t>c</a:t>
            </a:r>
            <a:r>
              <a:rPr sz="1600" spc="3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gi</a:t>
            </a:r>
            <a:r>
              <a:rPr sz="1600" dirty="0">
                <a:latin typeface="Noto Sans"/>
                <a:cs typeface="Noto Sans"/>
              </a:rPr>
              <a:t>ả</a:t>
            </a:r>
            <a:r>
              <a:rPr sz="1600" dirty="0">
                <a:latin typeface="Arial"/>
                <a:cs typeface="Arial"/>
              </a:rPr>
              <a:t>.</a:t>
            </a:r>
            <a:r>
              <a:rPr sz="1600" spc="3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</a:t>
            </a:r>
            <a:r>
              <a:rPr sz="1600" dirty="0">
                <a:latin typeface="Noto Sans"/>
                <a:cs typeface="Noto Sans"/>
              </a:rPr>
              <a:t>ớ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3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</a:t>
            </a:r>
            <a:r>
              <a:rPr sz="1600" dirty="0">
                <a:latin typeface="Noto Sans"/>
                <a:cs typeface="Noto Sans"/>
              </a:rPr>
              <a:t>ộ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3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dung</a:t>
            </a:r>
            <a:r>
              <a:rPr sz="1600" spc="3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đa</a:t>
            </a:r>
            <a:r>
              <a:rPr sz="1600" spc="3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</a:t>
            </a:r>
            <a:r>
              <a:rPr sz="1600" dirty="0">
                <a:latin typeface="Noto Sans"/>
                <a:cs typeface="Noto Sans"/>
              </a:rPr>
              <a:t>ạ</a:t>
            </a:r>
            <a:r>
              <a:rPr sz="1600" dirty="0">
                <a:latin typeface="Arial"/>
                <a:cs typeface="Arial"/>
              </a:rPr>
              <a:t>ng</a:t>
            </a:r>
            <a:r>
              <a:rPr sz="1600" spc="3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và</a:t>
            </a:r>
            <a:r>
              <a:rPr sz="1600" spc="3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ch</a:t>
            </a:r>
            <a:r>
              <a:rPr sz="1600" dirty="0">
                <a:latin typeface="Noto Sans"/>
                <a:cs typeface="Noto Sans"/>
              </a:rPr>
              <a:t>ấ</a:t>
            </a:r>
            <a:r>
              <a:rPr sz="1600" dirty="0">
                <a:latin typeface="Arial"/>
                <a:cs typeface="Arial"/>
              </a:rPr>
              <a:t>t</a:t>
            </a:r>
            <a:r>
              <a:rPr sz="1600" spc="3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</a:t>
            </a:r>
            <a:r>
              <a:rPr sz="1600" spc="-10" dirty="0">
                <a:latin typeface="Noto Sans"/>
                <a:cs typeface="Noto Sans"/>
              </a:rPr>
              <a:t>ượ</a:t>
            </a:r>
            <a:r>
              <a:rPr sz="1600" spc="-10" dirty="0">
                <a:latin typeface="Arial"/>
                <a:cs typeface="Arial"/>
              </a:rPr>
              <a:t>ng </a:t>
            </a:r>
            <a:r>
              <a:rPr sz="1600" dirty="0">
                <a:latin typeface="Arial"/>
                <a:cs typeface="Arial"/>
              </a:rPr>
              <a:t>cao,</a:t>
            </a:r>
            <a:r>
              <a:rPr sz="1600" spc="220" dirty="0">
                <a:latin typeface="Arial"/>
                <a:cs typeface="Arial"/>
              </a:rPr>
              <a:t> </a:t>
            </a:r>
            <a:r>
              <a:rPr sz="1600" spc="-225" dirty="0">
                <a:latin typeface="Arial"/>
                <a:cs typeface="Arial"/>
              </a:rPr>
              <a:t>E-</a:t>
            </a:r>
            <a:r>
              <a:rPr sz="1600" dirty="0">
                <a:latin typeface="Arial"/>
                <a:cs typeface="Arial"/>
              </a:rPr>
              <a:t>Magazine</a:t>
            </a:r>
            <a:r>
              <a:rPr sz="1600" spc="2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là</a:t>
            </a:r>
            <a:r>
              <a:rPr sz="1600" spc="2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công</a:t>
            </a:r>
            <a:r>
              <a:rPr sz="1600" spc="2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</a:t>
            </a:r>
            <a:r>
              <a:rPr sz="1600" dirty="0">
                <a:latin typeface="Noto Sans"/>
                <a:cs typeface="Noto Sans"/>
              </a:rPr>
              <a:t>ụ</a:t>
            </a:r>
            <a:r>
              <a:rPr sz="1600" spc="240" dirty="0">
                <a:latin typeface="Noto Sans"/>
                <a:cs typeface="Noto Sans"/>
              </a:rPr>
              <a:t> </a:t>
            </a:r>
            <a:r>
              <a:rPr sz="1600" dirty="0">
                <a:latin typeface="Arial"/>
                <a:cs typeface="Arial"/>
              </a:rPr>
              <a:t>lý</a:t>
            </a:r>
            <a:r>
              <a:rPr sz="1600" spc="2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</a:t>
            </a:r>
            <a:r>
              <a:rPr sz="1600" dirty="0">
                <a:latin typeface="Noto Sans"/>
                <a:cs typeface="Noto Sans"/>
              </a:rPr>
              <a:t>ưở</a:t>
            </a:r>
            <a:r>
              <a:rPr sz="1600" dirty="0">
                <a:latin typeface="Arial"/>
                <a:cs typeface="Arial"/>
              </a:rPr>
              <a:t>ng</a:t>
            </a:r>
            <a:r>
              <a:rPr sz="1600" spc="2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đ</a:t>
            </a:r>
            <a:r>
              <a:rPr sz="1600" dirty="0">
                <a:latin typeface="Noto Sans"/>
                <a:cs typeface="Noto Sans"/>
              </a:rPr>
              <a:t>ể</a:t>
            </a:r>
            <a:r>
              <a:rPr sz="1600" spc="245" dirty="0">
                <a:latin typeface="Noto Sans"/>
                <a:cs typeface="Noto Sans"/>
              </a:rPr>
              <a:t> </a:t>
            </a:r>
            <a:r>
              <a:rPr sz="1600" dirty="0">
                <a:latin typeface="Arial"/>
                <a:cs typeface="Arial"/>
              </a:rPr>
              <a:t>xây</a:t>
            </a:r>
            <a:r>
              <a:rPr sz="1600" spc="2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</a:t>
            </a:r>
            <a:r>
              <a:rPr sz="1600" dirty="0">
                <a:latin typeface="Noto Sans"/>
                <a:cs typeface="Noto Sans"/>
              </a:rPr>
              <a:t>ự</a:t>
            </a:r>
            <a:r>
              <a:rPr sz="1600" dirty="0">
                <a:latin typeface="Arial"/>
                <a:cs typeface="Arial"/>
              </a:rPr>
              <a:t>ng</a:t>
            </a:r>
            <a:r>
              <a:rPr sz="1600" spc="22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hình </a:t>
            </a:r>
            <a:r>
              <a:rPr sz="1600" dirty="0">
                <a:latin typeface="Noto Sans"/>
                <a:cs typeface="Noto Sans"/>
              </a:rPr>
              <a:t>ả</a:t>
            </a:r>
            <a:r>
              <a:rPr sz="1600" dirty="0">
                <a:latin typeface="Arial"/>
                <a:cs typeface="Arial"/>
              </a:rPr>
              <a:t>nh</a:t>
            </a:r>
            <a:r>
              <a:rPr sz="1600" spc="22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</a:t>
            </a:r>
            <a:r>
              <a:rPr sz="1600" dirty="0">
                <a:latin typeface="Noto Sans"/>
                <a:cs typeface="Noto Sans"/>
              </a:rPr>
              <a:t>ươ</a:t>
            </a:r>
            <a:r>
              <a:rPr sz="1600" dirty="0">
                <a:latin typeface="Arial"/>
                <a:cs typeface="Arial"/>
              </a:rPr>
              <a:t>ng</a:t>
            </a:r>
            <a:r>
              <a:rPr sz="1600" spc="22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hi</a:t>
            </a:r>
            <a:r>
              <a:rPr sz="1600" dirty="0">
                <a:latin typeface="Noto Sans"/>
                <a:cs typeface="Noto Sans"/>
              </a:rPr>
              <a:t>ệ</a:t>
            </a:r>
            <a:r>
              <a:rPr sz="1600" dirty="0">
                <a:latin typeface="Arial"/>
                <a:cs typeface="Arial"/>
              </a:rPr>
              <a:t>u</a:t>
            </a:r>
            <a:r>
              <a:rPr sz="1600" spc="2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uy</a:t>
            </a:r>
            <a:r>
              <a:rPr sz="1600" spc="22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tín</a:t>
            </a:r>
            <a:r>
              <a:rPr sz="1600" spc="2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và</a:t>
            </a:r>
            <a:r>
              <a:rPr sz="1600" spc="22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chuyên</a:t>
            </a:r>
            <a:r>
              <a:rPr sz="1600" spc="2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nghi</a:t>
            </a:r>
            <a:r>
              <a:rPr sz="1600" dirty="0">
                <a:latin typeface="Noto Sans"/>
                <a:cs typeface="Noto Sans"/>
              </a:rPr>
              <a:t>ệ</a:t>
            </a:r>
            <a:r>
              <a:rPr sz="1600" dirty="0">
                <a:latin typeface="Arial"/>
                <a:cs typeface="Arial"/>
              </a:rPr>
              <a:t>p</a:t>
            </a:r>
            <a:r>
              <a:rPr sz="1600" spc="22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cùng</a:t>
            </a:r>
            <a:r>
              <a:rPr sz="1600" spc="2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</a:t>
            </a:r>
            <a:r>
              <a:rPr sz="1600" dirty="0">
                <a:latin typeface="Noto Sans"/>
                <a:cs typeface="Noto Sans"/>
              </a:rPr>
              <a:t>ớ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229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đ</a:t>
            </a:r>
            <a:r>
              <a:rPr sz="1600" spc="-25" dirty="0">
                <a:latin typeface="Noto Sans"/>
                <a:cs typeface="Noto Sans"/>
              </a:rPr>
              <a:t>ộ</a:t>
            </a:r>
            <a:r>
              <a:rPr sz="1600" spc="-25" dirty="0">
                <a:latin typeface="Arial"/>
                <a:cs typeface="Arial"/>
              </a:rPr>
              <a:t>i </a:t>
            </a:r>
            <a:r>
              <a:rPr sz="1600" dirty="0">
                <a:latin typeface="Arial"/>
                <a:cs typeface="Arial"/>
              </a:rPr>
              <a:t>ngũ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Biên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</a:t>
            </a:r>
            <a:r>
              <a:rPr sz="1600" dirty="0">
                <a:latin typeface="Noto Sans"/>
                <a:cs typeface="Noto Sans"/>
              </a:rPr>
              <a:t>ậ</a:t>
            </a:r>
            <a:r>
              <a:rPr sz="1600" dirty="0">
                <a:latin typeface="Arial"/>
                <a:cs typeface="Arial"/>
              </a:rPr>
              <a:t>p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viên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Ch</a:t>
            </a:r>
            <a:r>
              <a:rPr sz="1600" dirty="0">
                <a:latin typeface="Noto Sans"/>
                <a:cs typeface="Noto Sans"/>
              </a:rPr>
              <a:t>ấ</a:t>
            </a:r>
            <a:r>
              <a:rPr sz="1600" dirty="0">
                <a:latin typeface="Arial"/>
                <a:cs typeface="Arial"/>
              </a:rPr>
              <a:t>t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l</a:t>
            </a:r>
            <a:r>
              <a:rPr sz="1600" spc="-20" dirty="0">
                <a:latin typeface="Noto Sans"/>
                <a:cs typeface="Noto Sans"/>
              </a:rPr>
              <a:t>ượ</a:t>
            </a:r>
            <a:r>
              <a:rPr sz="1600" spc="-20" dirty="0">
                <a:latin typeface="Arial"/>
                <a:cs typeface="Arial"/>
              </a:rPr>
              <a:t>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17582" y="6193530"/>
            <a:ext cx="16173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85">
                <a:solidFill>
                  <a:srgbClr val="D03303"/>
                </a:solidFill>
                <a:latin typeface="Arial"/>
                <a:cs typeface="Arial"/>
              </a:rPr>
              <a:t>TwoC</a:t>
            </a:r>
            <a:r>
              <a:rPr sz="3000" b="1" spc="110">
                <a:solidFill>
                  <a:srgbClr val="D03303"/>
                </a:solidFill>
                <a:latin typeface="Arial"/>
                <a:cs typeface="Arial"/>
              </a:rPr>
              <a:t>tv</a:t>
            </a:r>
            <a:endParaRPr sz="3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24118" y="6861983"/>
            <a:ext cx="5225415" cy="2559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48400"/>
              </a:lnSpc>
              <a:spcBef>
                <a:spcPts val="100"/>
              </a:spcBef>
            </a:pPr>
            <a:r>
              <a:rPr sz="1600" spc="-10" dirty="0">
                <a:latin typeface="Arial"/>
                <a:cs typeface="Arial"/>
              </a:rPr>
              <a:t>TwoCtv,</a:t>
            </a:r>
            <a:r>
              <a:rPr sz="1600" spc="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kênh</a:t>
            </a:r>
            <a:r>
              <a:rPr sz="1600" spc="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video</a:t>
            </a:r>
            <a:r>
              <a:rPr sz="1600" spc="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đ</a:t>
            </a:r>
            <a:r>
              <a:rPr sz="1600" dirty="0">
                <a:latin typeface="Noto Sans"/>
                <a:cs typeface="Noto Sans"/>
              </a:rPr>
              <a:t>ộ</a:t>
            </a:r>
            <a:r>
              <a:rPr sz="1600" dirty="0">
                <a:latin typeface="Arial"/>
                <a:cs typeface="Arial"/>
              </a:rPr>
              <a:t>c</a:t>
            </a:r>
            <a:r>
              <a:rPr sz="1600" spc="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quy</a:t>
            </a:r>
            <a:r>
              <a:rPr sz="1600" dirty="0">
                <a:latin typeface="Noto Sans"/>
                <a:cs typeface="Noto Sans"/>
              </a:rPr>
              <a:t>ề</a:t>
            </a:r>
            <a:r>
              <a:rPr sz="1600" dirty="0">
                <a:latin typeface="Arial"/>
                <a:cs typeface="Arial"/>
              </a:rPr>
              <a:t>n</a:t>
            </a:r>
            <a:r>
              <a:rPr sz="1600" spc="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</a:t>
            </a:r>
            <a:r>
              <a:rPr sz="1600" dirty="0">
                <a:latin typeface="Noto Sans"/>
                <a:cs typeface="Noto Sans"/>
              </a:rPr>
              <a:t>ủ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AIG,</a:t>
            </a:r>
            <a:r>
              <a:rPr sz="1600" spc="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là</a:t>
            </a:r>
            <a:r>
              <a:rPr sz="1600" spc="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</a:t>
            </a:r>
            <a:r>
              <a:rPr sz="1600" dirty="0">
                <a:latin typeface="Noto Sans"/>
                <a:cs typeface="Noto Sans"/>
              </a:rPr>
              <a:t>ầ</a:t>
            </a:r>
            <a:r>
              <a:rPr sz="1600" dirty="0">
                <a:latin typeface="Arial"/>
                <a:cs typeface="Arial"/>
              </a:rPr>
              <a:t>u</a:t>
            </a:r>
            <a:r>
              <a:rPr sz="1600" spc="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</a:t>
            </a:r>
            <a:r>
              <a:rPr sz="1600" dirty="0">
                <a:latin typeface="Noto Sans"/>
                <a:cs typeface="Noto Sans"/>
              </a:rPr>
              <a:t>ố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8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gi</a:t>
            </a:r>
            <a:r>
              <a:rPr sz="1600" spc="-20" dirty="0">
                <a:latin typeface="Noto Sans"/>
                <a:cs typeface="Noto Sans"/>
              </a:rPr>
              <a:t>ữ</a:t>
            </a:r>
            <a:r>
              <a:rPr sz="1600" spc="-20" dirty="0">
                <a:latin typeface="Arial"/>
                <a:cs typeface="Arial"/>
              </a:rPr>
              <a:t>a </a:t>
            </a:r>
            <a:r>
              <a:rPr sz="1600" dirty="0">
                <a:latin typeface="Arial"/>
                <a:cs typeface="Arial"/>
              </a:rPr>
              <a:t>th</a:t>
            </a:r>
            <a:r>
              <a:rPr sz="1600" dirty="0">
                <a:latin typeface="Noto Sans"/>
                <a:cs typeface="Noto Sans"/>
              </a:rPr>
              <a:t>ươ</a:t>
            </a:r>
            <a:r>
              <a:rPr sz="1600" dirty="0">
                <a:latin typeface="Arial"/>
                <a:cs typeface="Arial"/>
              </a:rPr>
              <a:t>ng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hi</a:t>
            </a:r>
            <a:r>
              <a:rPr sz="1600" dirty="0">
                <a:latin typeface="Noto Sans"/>
                <a:cs typeface="Noto Sans"/>
              </a:rPr>
              <a:t>ệ</a:t>
            </a:r>
            <a:r>
              <a:rPr sz="1600" dirty="0">
                <a:latin typeface="Arial"/>
                <a:cs typeface="Arial"/>
              </a:rPr>
              <a:t>u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và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khách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hàng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thông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qua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ngôn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ng</a:t>
            </a:r>
            <a:r>
              <a:rPr sz="1600" dirty="0">
                <a:latin typeface="Noto Sans"/>
                <a:cs typeface="Noto Sans"/>
              </a:rPr>
              <a:t>ữ</a:t>
            </a:r>
            <a:r>
              <a:rPr sz="1600" spc="5" dirty="0">
                <a:latin typeface="Noto Sans"/>
                <a:cs typeface="Noto Sans"/>
              </a:rPr>
              <a:t> </a:t>
            </a:r>
            <a:r>
              <a:rPr sz="1600" spc="-10" dirty="0">
                <a:latin typeface="Arial"/>
                <a:cs typeface="Arial"/>
              </a:rPr>
              <a:t>hình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25" dirty="0">
                <a:latin typeface="Noto Sans"/>
                <a:cs typeface="Noto Sans"/>
              </a:rPr>
              <a:t>ả</a:t>
            </a:r>
            <a:r>
              <a:rPr sz="1600" spc="-25" dirty="0">
                <a:latin typeface="Arial"/>
                <a:cs typeface="Arial"/>
              </a:rPr>
              <a:t>nh </a:t>
            </a:r>
            <a:r>
              <a:rPr sz="1600" dirty="0">
                <a:latin typeface="Arial"/>
                <a:cs typeface="Arial"/>
              </a:rPr>
              <a:t>và</a:t>
            </a:r>
            <a:r>
              <a:rPr sz="1600" spc="1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âm</a:t>
            </a:r>
            <a:r>
              <a:rPr sz="1600" spc="1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thanh</a:t>
            </a:r>
            <a:r>
              <a:rPr sz="1600" spc="1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</a:t>
            </a:r>
            <a:r>
              <a:rPr sz="1600" dirty="0">
                <a:latin typeface="Noto Sans"/>
                <a:cs typeface="Noto Sans"/>
              </a:rPr>
              <a:t>ố</a:t>
            </a:r>
            <a:r>
              <a:rPr sz="1600" dirty="0">
                <a:latin typeface="Arial"/>
                <a:cs typeface="Arial"/>
              </a:rPr>
              <a:t>ng</a:t>
            </a:r>
            <a:r>
              <a:rPr sz="1600" spc="1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đ</a:t>
            </a:r>
            <a:r>
              <a:rPr sz="1600" dirty="0">
                <a:latin typeface="Noto Sans"/>
                <a:cs typeface="Noto Sans"/>
              </a:rPr>
              <a:t>ộ</a:t>
            </a:r>
            <a:r>
              <a:rPr sz="1600" dirty="0">
                <a:latin typeface="Arial"/>
                <a:cs typeface="Arial"/>
              </a:rPr>
              <a:t>ng.</a:t>
            </a:r>
            <a:r>
              <a:rPr sz="1600" spc="1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</a:t>
            </a:r>
            <a:r>
              <a:rPr sz="1600" dirty="0">
                <a:latin typeface="Noto Sans"/>
                <a:cs typeface="Noto Sans"/>
              </a:rPr>
              <a:t>ự</a:t>
            </a:r>
            <a:r>
              <a:rPr sz="1600" spc="165" dirty="0">
                <a:latin typeface="Noto Sans"/>
                <a:cs typeface="Noto Sans"/>
              </a:rPr>
              <a:t> </a:t>
            </a:r>
            <a:r>
              <a:rPr sz="1600" dirty="0">
                <a:latin typeface="Arial"/>
                <a:cs typeface="Arial"/>
              </a:rPr>
              <a:t>k</a:t>
            </a:r>
            <a:r>
              <a:rPr sz="1600" dirty="0">
                <a:latin typeface="Noto Sans"/>
                <a:cs typeface="Noto Sans"/>
              </a:rPr>
              <a:t>ế</a:t>
            </a:r>
            <a:r>
              <a:rPr sz="1600" dirty="0">
                <a:latin typeface="Arial"/>
                <a:cs typeface="Arial"/>
              </a:rPr>
              <a:t>t</a:t>
            </a:r>
            <a:r>
              <a:rPr sz="1600" spc="1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</a:t>
            </a:r>
            <a:r>
              <a:rPr sz="1600" dirty="0">
                <a:latin typeface="Noto Sans"/>
                <a:cs typeface="Noto Sans"/>
              </a:rPr>
              <a:t>ợ</a:t>
            </a:r>
            <a:r>
              <a:rPr sz="1600" dirty="0">
                <a:latin typeface="Arial"/>
                <a:cs typeface="Arial"/>
              </a:rPr>
              <a:t>p</a:t>
            </a:r>
            <a:r>
              <a:rPr sz="1600" spc="1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gi</a:t>
            </a:r>
            <a:r>
              <a:rPr sz="1600" dirty="0">
                <a:latin typeface="Noto Sans"/>
                <a:cs typeface="Noto Sans"/>
              </a:rPr>
              <a:t>ữ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1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</a:t>
            </a:r>
            <a:r>
              <a:rPr sz="1600" dirty="0">
                <a:latin typeface="Noto Sans"/>
                <a:cs typeface="Noto Sans"/>
              </a:rPr>
              <a:t>ộ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1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dung</a:t>
            </a:r>
            <a:r>
              <a:rPr sz="1600" spc="14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h</a:t>
            </a:r>
            <a:r>
              <a:rPr sz="1600" spc="-25" dirty="0">
                <a:latin typeface="Noto Sans"/>
                <a:cs typeface="Noto Sans"/>
              </a:rPr>
              <a:t>ấ</a:t>
            </a:r>
            <a:r>
              <a:rPr sz="1600" spc="-25" dirty="0">
                <a:latin typeface="Arial"/>
                <a:cs typeface="Arial"/>
              </a:rPr>
              <a:t>p </a:t>
            </a:r>
            <a:r>
              <a:rPr sz="1600" dirty="0">
                <a:latin typeface="Arial"/>
                <a:cs typeface="Arial"/>
              </a:rPr>
              <a:t>d</a:t>
            </a:r>
            <a:r>
              <a:rPr sz="1600" dirty="0">
                <a:latin typeface="Noto Sans"/>
                <a:cs typeface="Noto Sans"/>
              </a:rPr>
              <a:t>ẫ</a:t>
            </a:r>
            <a:r>
              <a:rPr sz="1600" dirty="0">
                <a:latin typeface="Arial"/>
                <a:cs typeface="Arial"/>
              </a:rPr>
              <a:t>n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và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hình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Noto Sans"/>
                <a:cs typeface="Noto Sans"/>
              </a:rPr>
              <a:t>ả</a:t>
            </a:r>
            <a:r>
              <a:rPr sz="1600" dirty="0">
                <a:latin typeface="Arial"/>
                <a:cs typeface="Arial"/>
              </a:rPr>
              <a:t>nh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ch</a:t>
            </a:r>
            <a:r>
              <a:rPr sz="1600" dirty="0">
                <a:latin typeface="Noto Sans"/>
                <a:cs typeface="Noto Sans"/>
              </a:rPr>
              <a:t>ấ</a:t>
            </a:r>
            <a:r>
              <a:rPr sz="1600" dirty="0">
                <a:latin typeface="Arial"/>
                <a:cs typeface="Arial"/>
              </a:rPr>
              <a:t>t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dirty="0">
                <a:latin typeface="Noto Sans"/>
                <a:cs typeface="Noto Sans"/>
              </a:rPr>
              <a:t>ượ</a:t>
            </a:r>
            <a:r>
              <a:rPr sz="1600" dirty="0">
                <a:latin typeface="Arial"/>
                <a:cs typeface="Arial"/>
              </a:rPr>
              <a:t>ng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cao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trên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TWOCTV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không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ch</a:t>
            </a:r>
            <a:r>
              <a:rPr sz="1600" spc="-25" dirty="0">
                <a:latin typeface="Noto Sans"/>
                <a:cs typeface="Noto Sans"/>
              </a:rPr>
              <a:t>ỉ </a:t>
            </a:r>
            <a:r>
              <a:rPr sz="1600" dirty="0">
                <a:latin typeface="Arial"/>
                <a:cs typeface="Arial"/>
              </a:rPr>
              <a:t>giúp</a:t>
            </a:r>
            <a:r>
              <a:rPr sz="1600" spc="1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thông</a:t>
            </a:r>
            <a:r>
              <a:rPr sz="1600" spc="2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đi</a:t>
            </a:r>
            <a:r>
              <a:rPr sz="1600" dirty="0">
                <a:latin typeface="Noto Sans"/>
                <a:cs typeface="Noto Sans"/>
              </a:rPr>
              <a:t>ệ</a:t>
            </a:r>
            <a:r>
              <a:rPr sz="1600" dirty="0">
                <a:latin typeface="Arial"/>
                <a:cs typeface="Arial"/>
              </a:rPr>
              <a:t>p</a:t>
            </a:r>
            <a:r>
              <a:rPr sz="1600" spc="1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</a:t>
            </a:r>
            <a:r>
              <a:rPr sz="1600" dirty="0">
                <a:latin typeface="Noto Sans"/>
                <a:cs typeface="Noto Sans"/>
              </a:rPr>
              <a:t>ủ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2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</a:t>
            </a:r>
            <a:r>
              <a:rPr sz="1600" dirty="0">
                <a:latin typeface="Noto Sans"/>
                <a:cs typeface="Noto Sans"/>
              </a:rPr>
              <a:t>ạ</a:t>
            </a:r>
            <a:r>
              <a:rPr sz="1600" dirty="0">
                <a:latin typeface="Arial"/>
                <a:cs typeface="Arial"/>
              </a:rPr>
              <a:t>n</a:t>
            </a:r>
            <a:r>
              <a:rPr sz="1600" spc="2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</a:t>
            </a:r>
            <a:r>
              <a:rPr sz="1600" dirty="0">
                <a:latin typeface="Noto Sans"/>
                <a:cs typeface="Noto Sans"/>
              </a:rPr>
              <a:t>ễ</a:t>
            </a:r>
            <a:r>
              <a:rPr sz="1600" spc="220" dirty="0">
                <a:latin typeface="Noto Sans"/>
                <a:cs typeface="Noto Sans"/>
              </a:rPr>
              <a:t> </a:t>
            </a:r>
            <a:r>
              <a:rPr sz="1600" dirty="0">
                <a:latin typeface="Arial"/>
                <a:cs typeface="Arial"/>
              </a:rPr>
              <a:t>dàng</a:t>
            </a:r>
            <a:r>
              <a:rPr sz="1600" spc="1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ti</a:t>
            </a:r>
            <a:r>
              <a:rPr sz="1600" dirty="0">
                <a:latin typeface="Noto Sans"/>
                <a:cs typeface="Noto Sans"/>
              </a:rPr>
              <a:t>ế</a:t>
            </a:r>
            <a:r>
              <a:rPr sz="1600" dirty="0">
                <a:latin typeface="Arial"/>
                <a:cs typeface="Arial"/>
              </a:rPr>
              <a:t>p</a:t>
            </a:r>
            <a:r>
              <a:rPr sz="1600" spc="2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</a:t>
            </a:r>
            <a:r>
              <a:rPr sz="1600" dirty="0">
                <a:latin typeface="Noto Sans"/>
                <a:cs typeface="Noto Sans"/>
              </a:rPr>
              <a:t>ậ</a:t>
            </a:r>
            <a:r>
              <a:rPr sz="1600" dirty="0">
                <a:latin typeface="Arial"/>
                <a:cs typeface="Arial"/>
              </a:rPr>
              <a:t>n</a:t>
            </a:r>
            <a:r>
              <a:rPr sz="1600" spc="2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và</a:t>
            </a:r>
            <a:r>
              <a:rPr sz="1600" spc="195" dirty="0">
                <a:latin typeface="Arial"/>
                <a:cs typeface="Arial"/>
              </a:rPr>
              <a:t> </a:t>
            </a:r>
            <a:r>
              <a:rPr sz="1600" dirty="0">
                <a:latin typeface="Noto Sans"/>
                <a:cs typeface="Noto Sans"/>
              </a:rPr>
              <a:t>ấ</a:t>
            </a:r>
            <a:r>
              <a:rPr sz="1600" dirty="0">
                <a:latin typeface="Arial"/>
                <a:cs typeface="Arial"/>
              </a:rPr>
              <a:t>n</a:t>
            </a:r>
            <a:r>
              <a:rPr sz="1600" spc="2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</a:t>
            </a:r>
            <a:r>
              <a:rPr sz="1600" spc="-10" dirty="0">
                <a:latin typeface="Noto Sans"/>
                <a:cs typeface="Noto Sans"/>
              </a:rPr>
              <a:t>ượ</a:t>
            </a:r>
            <a:r>
              <a:rPr sz="1600" spc="-10" dirty="0">
                <a:latin typeface="Arial"/>
                <a:cs typeface="Arial"/>
              </a:rPr>
              <a:t>ng </a:t>
            </a:r>
            <a:r>
              <a:rPr sz="1600" dirty="0">
                <a:latin typeface="Arial"/>
                <a:cs typeface="Arial"/>
              </a:rPr>
              <a:t>v</a:t>
            </a:r>
            <a:r>
              <a:rPr sz="1600" dirty="0">
                <a:latin typeface="Noto Sans"/>
                <a:cs typeface="Noto Sans"/>
              </a:rPr>
              <a:t>ớ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khán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gi</a:t>
            </a:r>
            <a:r>
              <a:rPr sz="1600" dirty="0">
                <a:latin typeface="Noto Sans"/>
                <a:cs typeface="Noto Sans"/>
              </a:rPr>
              <a:t>ả</a:t>
            </a:r>
            <a:r>
              <a:rPr sz="1600" dirty="0">
                <a:latin typeface="Arial"/>
                <a:cs typeface="Arial"/>
              </a:rPr>
              <a:t>,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mà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còn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tăng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</a:t>
            </a:r>
            <a:r>
              <a:rPr sz="1600" dirty="0">
                <a:latin typeface="Noto Sans"/>
                <a:cs typeface="Noto Sans"/>
              </a:rPr>
              <a:t>ườ</a:t>
            </a:r>
            <a:r>
              <a:rPr sz="1600" dirty="0">
                <a:latin typeface="Arial"/>
                <a:cs typeface="Arial"/>
              </a:rPr>
              <a:t>ng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</a:t>
            </a:r>
            <a:r>
              <a:rPr sz="1600" dirty="0">
                <a:latin typeface="Noto Sans"/>
                <a:cs typeface="Noto Sans"/>
              </a:rPr>
              <a:t>ự</a:t>
            </a:r>
            <a:r>
              <a:rPr sz="1600" spc="15" dirty="0">
                <a:latin typeface="Noto Sans"/>
                <a:cs typeface="Noto Sans"/>
              </a:rPr>
              <a:t> </a:t>
            </a:r>
            <a:r>
              <a:rPr sz="1600" dirty="0">
                <a:latin typeface="Arial"/>
                <a:cs typeface="Arial"/>
              </a:rPr>
              <a:t>t</a:t>
            </a:r>
            <a:r>
              <a:rPr sz="1600" dirty="0">
                <a:latin typeface="Noto Sans"/>
                <a:cs typeface="Noto Sans"/>
              </a:rPr>
              <a:t>ươ</a:t>
            </a:r>
            <a:r>
              <a:rPr sz="1600" dirty="0">
                <a:latin typeface="Arial"/>
                <a:cs typeface="Arial"/>
              </a:rPr>
              <a:t>ng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tác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và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</a:t>
            </a:r>
            <a:r>
              <a:rPr sz="1600" dirty="0">
                <a:latin typeface="Noto Sans"/>
                <a:cs typeface="Noto Sans"/>
              </a:rPr>
              <a:t>ắ</a:t>
            </a:r>
            <a:r>
              <a:rPr sz="1600" dirty="0">
                <a:latin typeface="Arial"/>
                <a:cs typeface="Arial"/>
              </a:rPr>
              <a:t>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k</a:t>
            </a:r>
            <a:r>
              <a:rPr sz="1600" spc="-25" dirty="0">
                <a:latin typeface="Noto Sans"/>
                <a:cs typeface="Noto Sans"/>
              </a:rPr>
              <a:t>ế</a:t>
            </a:r>
            <a:r>
              <a:rPr sz="1600" spc="-25" dirty="0">
                <a:latin typeface="Arial"/>
                <a:cs typeface="Arial"/>
              </a:rPr>
              <a:t>t </a:t>
            </a:r>
            <a:r>
              <a:rPr sz="1600" dirty="0">
                <a:latin typeface="Arial"/>
                <a:cs typeface="Arial"/>
              </a:rPr>
              <a:t>v</a:t>
            </a:r>
            <a:r>
              <a:rPr sz="1600" dirty="0">
                <a:latin typeface="Noto Sans"/>
                <a:cs typeface="Noto Sans"/>
              </a:rPr>
              <a:t>ớ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20" dirty="0">
                <a:latin typeface="Arial"/>
                <a:cs typeface="Arial"/>
              </a:rPr>
              <a:t> khách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hàng.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968560" y="2760857"/>
            <a:ext cx="4824095" cy="3204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3000" b="1" spc="100" dirty="0">
                <a:solidFill>
                  <a:srgbClr val="D03303"/>
                </a:solidFill>
                <a:latin typeface="Arial"/>
                <a:cs typeface="Arial"/>
              </a:rPr>
              <a:t>Landing</a:t>
            </a:r>
            <a:r>
              <a:rPr sz="3000" b="1" spc="220" dirty="0">
                <a:solidFill>
                  <a:srgbClr val="D03303"/>
                </a:solidFill>
                <a:latin typeface="Arial"/>
                <a:cs typeface="Arial"/>
              </a:rPr>
              <a:t> </a:t>
            </a:r>
            <a:r>
              <a:rPr sz="3000" b="1" spc="210" dirty="0">
                <a:solidFill>
                  <a:srgbClr val="D03303"/>
                </a:solidFill>
                <a:latin typeface="Arial"/>
                <a:cs typeface="Arial"/>
              </a:rPr>
              <a:t>page</a:t>
            </a:r>
            <a:endParaRPr sz="3000">
              <a:latin typeface="Arial"/>
              <a:cs typeface="Arial"/>
            </a:endParaRPr>
          </a:p>
          <a:p>
            <a:pPr marL="12700" marR="5080" algn="just">
              <a:lnSpc>
                <a:spcPct val="148400"/>
              </a:lnSpc>
              <a:spcBef>
                <a:spcPts val="1485"/>
              </a:spcBef>
            </a:pPr>
            <a:r>
              <a:rPr sz="1600" dirty="0">
                <a:latin typeface="Arial"/>
                <a:cs typeface="Arial"/>
              </a:rPr>
              <a:t>Landipage</a:t>
            </a:r>
            <a:r>
              <a:rPr sz="1600" spc="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</a:t>
            </a:r>
            <a:r>
              <a:rPr sz="1600" dirty="0">
                <a:latin typeface="Noto Sans"/>
                <a:cs typeface="Noto Sans"/>
              </a:rPr>
              <a:t>ủ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AIG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không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ch</a:t>
            </a:r>
            <a:r>
              <a:rPr sz="1600" dirty="0">
                <a:latin typeface="Noto Sans"/>
                <a:cs typeface="Noto Sans"/>
              </a:rPr>
              <a:t>ỉ</a:t>
            </a:r>
            <a:r>
              <a:rPr sz="1600" spc="110" dirty="0">
                <a:latin typeface="Noto Sans"/>
                <a:cs typeface="Noto Sans"/>
              </a:rPr>
              <a:t> </a:t>
            </a:r>
            <a:r>
              <a:rPr sz="1600" dirty="0">
                <a:latin typeface="Arial"/>
                <a:cs typeface="Arial"/>
              </a:rPr>
              <a:t>là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</a:t>
            </a:r>
            <a:r>
              <a:rPr sz="1600" dirty="0">
                <a:latin typeface="Noto Sans"/>
                <a:cs typeface="Noto Sans"/>
              </a:rPr>
              <a:t>ộ</a:t>
            </a:r>
            <a:r>
              <a:rPr sz="1600" dirty="0">
                <a:latin typeface="Arial"/>
                <a:cs typeface="Arial"/>
              </a:rPr>
              <a:t>t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trang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đích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đ</a:t>
            </a:r>
            <a:r>
              <a:rPr sz="1600" spc="-25" dirty="0">
                <a:latin typeface="Noto Sans"/>
                <a:cs typeface="Noto Sans"/>
              </a:rPr>
              <a:t>ơ</a:t>
            </a:r>
            <a:r>
              <a:rPr sz="1600" spc="-25" dirty="0">
                <a:latin typeface="Arial"/>
                <a:cs typeface="Arial"/>
              </a:rPr>
              <a:t>n </a:t>
            </a:r>
            <a:r>
              <a:rPr sz="1600" spc="-20" dirty="0">
                <a:latin typeface="Arial"/>
                <a:cs typeface="Arial"/>
              </a:rPr>
              <a:t>thu</a:t>
            </a:r>
            <a:r>
              <a:rPr sz="1600" spc="-20" dirty="0">
                <a:latin typeface="Noto Sans"/>
                <a:cs typeface="Noto Sans"/>
              </a:rPr>
              <a:t>ầ</a:t>
            </a:r>
            <a:r>
              <a:rPr sz="1600" spc="-20" dirty="0">
                <a:latin typeface="Arial"/>
                <a:cs typeface="Arial"/>
              </a:rPr>
              <a:t>n, </a:t>
            </a:r>
            <a:r>
              <a:rPr sz="1600" dirty="0">
                <a:latin typeface="Arial"/>
                <a:cs typeface="Arial"/>
              </a:rPr>
              <a:t>mà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còn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là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</a:t>
            </a:r>
            <a:r>
              <a:rPr sz="1600" spc="-10" dirty="0">
                <a:latin typeface="Noto Sans"/>
                <a:cs typeface="Noto Sans"/>
              </a:rPr>
              <a:t>ộ</a:t>
            </a:r>
            <a:r>
              <a:rPr sz="1600" spc="-10" dirty="0">
                <a:latin typeface="Arial"/>
                <a:cs typeface="Arial"/>
              </a:rPr>
              <a:t>t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công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</a:t>
            </a:r>
            <a:r>
              <a:rPr sz="1600" dirty="0">
                <a:latin typeface="Noto Sans"/>
                <a:cs typeface="Noto Sans"/>
              </a:rPr>
              <a:t>ụ</a:t>
            </a:r>
            <a:r>
              <a:rPr sz="1600" spc="15" dirty="0">
                <a:latin typeface="Noto Sans"/>
                <a:cs typeface="Noto Sans"/>
              </a:rPr>
              <a:t> </a:t>
            </a:r>
            <a:r>
              <a:rPr sz="1600" spc="-25" dirty="0">
                <a:latin typeface="Arial"/>
                <a:cs typeface="Arial"/>
              </a:rPr>
              <a:t>m</a:t>
            </a:r>
            <a:r>
              <a:rPr sz="1600" spc="-25" dirty="0">
                <a:latin typeface="Noto Sans"/>
                <a:cs typeface="Noto Sans"/>
              </a:rPr>
              <a:t>ạ</a:t>
            </a:r>
            <a:r>
              <a:rPr sz="1600" spc="-25" dirty="0">
                <a:latin typeface="Arial"/>
                <a:cs typeface="Arial"/>
              </a:rPr>
              <a:t>nh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</a:t>
            </a:r>
            <a:r>
              <a:rPr sz="1600" dirty="0">
                <a:latin typeface="Noto Sans"/>
                <a:cs typeface="Noto Sans"/>
              </a:rPr>
              <a:t>ẽ</a:t>
            </a:r>
            <a:r>
              <a:rPr sz="1600" spc="15" dirty="0">
                <a:latin typeface="Noto Sans"/>
                <a:cs typeface="Noto Sans"/>
              </a:rPr>
              <a:t> </a:t>
            </a:r>
            <a:r>
              <a:rPr sz="1600" dirty="0">
                <a:latin typeface="Arial"/>
                <a:cs typeface="Arial"/>
              </a:rPr>
              <a:t>giúp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thu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th</a:t>
            </a:r>
            <a:r>
              <a:rPr sz="1600" spc="-20" dirty="0">
                <a:latin typeface="Noto Sans"/>
                <a:cs typeface="Noto Sans"/>
              </a:rPr>
              <a:t>ậ</a:t>
            </a:r>
            <a:r>
              <a:rPr sz="1600" spc="-20" dirty="0">
                <a:latin typeface="Arial"/>
                <a:cs typeface="Arial"/>
              </a:rPr>
              <a:t>p </a:t>
            </a:r>
            <a:r>
              <a:rPr sz="1600" dirty="0">
                <a:latin typeface="Arial"/>
                <a:cs typeface="Arial"/>
              </a:rPr>
              <a:t>d</a:t>
            </a:r>
            <a:r>
              <a:rPr sz="1600" dirty="0">
                <a:latin typeface="Noto Sans"/>
                <a:cs typeface="Noto Sans"/>
              </a:rPr>
              <a:t>ữ</a:t>
            </a:r>
            <a:r>
              <a:rPr sz="1600" spc="110" dirty="0">
                <a:latin typeface="Noto Sans"/>
                <a:cs typeface="Noto Sans"/>
              </a:rPr>
              <a:t> </a:t>
            </a:r>
            <a:r>
              <a:rPr sz="1600" dirty="0">
                <a:latin typeface="Arial"/>
                <a:cs typeface="Arial"/>
              </a:rPr>
              <a:t>li</a:t>
            </a:r>
            <a:r>
              <a:rPr sz="1600" dirty="0">
                <a:latin typeface="Noto Sans"/>
                <a:cs typeface="Noto Sans"/>
              </a:rPr>
              <a:t>ệ</a:t>
            </a:r>
            <a:r>
              <a:rPr sz="1600" dirty="0">
                <a:latin typeface="Arial"/>
                <a:cs typeface="Arial"/>
              </a:rPr>
              <a:t>u,</a:t>
            </a:r>
            <a:r>
              <a:rPr sz="1600" spc="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phân</a:t>
            </a:r>
            <a:r>
              <a:rPr sz="1600" spc="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tích</a:t>
            </a:r>
            <a:r>
              <a:rPr sz="1600" spc="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hành</a:t>
            </a:r>
            <a:r>
              <a:rPr sz="1600" spc="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vi</a:t>
            </a:r>
            <a:r>
              <a:rPr sz="1600" spc="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khách</a:t>
            </a:r>
            <a:r>
              <a:rPr sz="1600" spc="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hàng</a:t>
            </a:r>
            <a:r>
              <a:rPr sz="1600" spc="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và</a:t>
            </a:r>
            <a:r>
              <a:rPr sz="1600" spc="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</a:t>
            </a:r>
            <a:r>
              <a:rPr sz="1600" dirty="0">
                <a:latin typeface="Noto Sans"/>
                <a:cs typeface="Noto Sans"/>
              </a:rPr>
              <a:t>ố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90" dirty="0">
                <a:latin typeface="Arial"/>
                <a:cs typeface="Arial"/>
              </a:rPr>
              <a:t> </a:t>
            </a:r>
            <a:r>
              <a:rPr sz="1600" dirty="0">
                <a:latin typeface="Noto Sans"/>
                <a:cs typeface="Noto Sans"/>
              </a:rPr>
              <a:t>ư</a:t>
            </a:r>
            <a:r>
              <a:rPr sz="1600" dirty="0">
                <a:latin typeface="Arial"/>
                <a:cs typeface="Arial"/>
              </a:rPr>
              <a:t>u</a:t>
            </a:r>
            <a:r>
              <a:rPr sz="1600" spc="8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hóa </a:t>
            </a:r>
            <a:r>
              <a:rPr sz="1600" dirty="0">
                <a:latin typeface="Arial"/>
                <a:cs typeface="Arial"/>
              </a:rPr>
              <a:t>chi</a:t>
            </a:r>
            <a:r>
              <a:rPr sz="1600" dirty="0">
                <a:latin typeface="Noto Sans"/>
                <a:cs typeface="Noto Sans"/>
              </a:rPr>
              <a:t>ế</a:t>
            </a:r>
            <a:r>
              <a:rPr sz="1600" dirty="0">
                <a:latin typeface="Arial"/>
                <a:cs typeface="Arial"/>
              </a:rPr>
              <a:t>n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</a:t>
            </a:r>
            <a:r>
              <a:rPr sz="1600" dirty="0">
                <a:latin typeface="Noto Sans"/>
                <a:cs typeface="Noto Sans"/>
              </a:rPr>
              <a:t>ị</a:t>
            </a:r>
            <a:r>
              <a:rPr sz="1600" dirty="0">
                <a:latin typeface="Arial"/>
                <a:cs typeface="Arial"/>
              </a:rPr>
              <a:t>ch</a:t>
            </a:r>
            <a:r>
              <a:rPr sz="1600" spc="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marketing.</a:t>
            </a:r>
            <a:r>
              <a:rPr sz="1600" spc="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</a:t>
            </a:r>
            <a:r>
              <a:rPr sz="1600" dirty="0">
                <a:latin typeface="Noto Sans"/>
                <a:cs typeface="Noto Sans"/>
              </a:rPr>
              <a:t>ớ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giao</a:t>
            </a:r>
            <a:r>
              <a:rPr sz="1600" spc="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di</a:t>
            </a:r>
            <a:r>
              <a:rPr sz="1600" dirty="0">
                <a:latin typeface="Noto Sans"/>
                <a:cs typeface="Noto Sans"/>
              </a:rPr>
              <a:t>ệ</a:t>
            </a:r>
            <a:r>
              <a:rPr sz="1600" dirty="0">
                <a:latin typeface="Arial"/>
                <a:cs typeface="Arial"/>
              </a:rPr>
              <a:t>n</a:t>
            </a:r>
            <a:r>
              <a:rPr sz="1600" spc="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thân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thi</a:t>
            </a:r>
            <a:r>
              <a:rPr sz="1600" dirty="0">
                <a:latin typeface="Noto Sans"/>
                <a:cs typeface="Noto Sans"/>
              </a:rPr>
              <a:t>ệ</a:t>
            </a:r>
            <a:r>
              <a:rPr sz="1600" dirty="0">
                <a:latin typeface="Arial"/>
                <a:cs typeface="Arial"/>
              </a:rPr>
              <a:t>n</a:t>
            </a:r>
            <a:r>
              <a:rPr sz="1600" spc="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và</a:t>
            </a:r>
            <a:r>
              <a:rPr sz="1600" spc="7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t</a:t>
            </a:r>
            <a:r>
              <a:rPr sz="1600" spc="-25" dirty="0">
                <a:latin typeface="Noto Sans"/>
                <a:cs typeface="Noto Sans"/>
              </a:rPr>
              <a:t>ố</a:t>
            </a:r>
            <a:r>
              <a:rPr sz="1600" spc="-25" dirty="0">
                <a:latin typeface="Arial"/>
                <a:cs typeface="Arial"/>
              </a:rPr>
              <a:t>i </a:t>
            </a:r>
            <a:r>
              <a:rPr sz="1600" dirty="0">
                <a:latin typeface="Noto Sans"/>
                <a:cs typeface="Noto Sans"/>
              </a:rPr>
              <a:t>ư</a:t>
            </a:r>
            <a:r>
              <a:rPr sz="1600" dirty="0">
                <a:latin typeface="Arial"/>
                <a:cs typeface="Arial"/>
              </a:rPr>
              <a:t>u</a:t>
            </a:r>
            <a:r>
              <a:rPr sz="1600" spc="2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hóa</a:t>
            </a:r>
            <a:r>
              <a:rPr sz="1600" spc="2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cho</a:t>
            </a:r>
            <a:r>
              <a:rPr sz="1600" spc="2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SEO,</a:t>
            </a:r>
            <a:r>
              <a:rPr sz="1600" spc="2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Landipage</a:t>
            </a:r>
            <a:r>
              <a:rPr sz="1600" spc="2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giúp</a:t>
            </a:r>
            <a:r>
              <a:rPr sz="1600" spc="2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tăng</a:t>
            </a:r>
            <a:r>
              <a:rPr sz="1600" spc="2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</a:t>
            </a:r>
            <a:r>
              <a:rPr sz="1600" dirty="0">
                <a:latin typeface="Noto Sans"/>
                <a:cs typeface="Noto Sans"/>
              </a:rPr>
              <a:t>ườ</a:t>
            </a:r>
            <a:r>
              <a:rPr sz="1600" dirty="0">
                <a:latin typeface="Arial"/>
                <a:cs typeface="Arial"/>
              </a:rPr>
              <a:t>ng</a:t>
            </a:r>
            <a:r>
              <a:rPr sz="1600" spc="22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hi</a:t>
            </a:r>
            <a:r>
              <a:rPr sz="1600" spc="-20" dirty="0">
                <a:latin typeface="Noto Sans"/>
                <a:cs typeface="Noto Sans"/>
              </a:rPr>
              <a:t>ệ</a:t>
            </a:r>
            <a:r>
              <a:rPr sz="1600" spc="-20" dirty="0">
                <a:latin typeface="Arial"/>
                <a:cs typeface="Arial"/>
              </a:rPr>
              <a:t>u </a:t>
            </a:r>
            <a:r>
              <a:rPr sz="1600" dirty="0">
                <a:latin typeface="Arial"/>
                <a:cs typeface="Arial"/>
              </a:rPr>
              <a:t>qu</a:t>
            </a:r>
            <a:r>
              <a:rPr sz="1600" dirty="0">
                <a:latin typeface="Noto Sans"/>
                <a:cs typeface="Noto Sans"/>
              </a:rPr>
              <a:t>ả</a:t>
            </a:r>
            <a:r>
              <a:rPr sz="1600" spc="170" dirty="0">
                <a:latin typeface="Noto Sans"/>
                <a:cs typeface="Noto Sans"/>
              </a:rPr>
              <a:t> </a:t>
            </a:r>
            <a:r>
              <a:rPr sz="1600" dirty="0">
                <a:latin typeface="Arial"/>
                <a:cs typeface="Arial"/>
              </a:rPr>
              <a:t>chuy</a:t>
            </a:r>
            <a:r>
              <a:rPr sz="1600" dirty="0">
                <a:latin typeface="Noto Sans"/>
                <a:cs typeface="Noto Sans"/>
              </a:rPr>
              <a:t>ể</a:t>
            </a:r>
            <a:r>
              <a:rPr sz="1600" dirty="0">
                <a:latin typeface="Arial"/>
                <a:cs typeface="Arial"/>
              </a:rPr>
              <a:t>n</a:t>
            </a:r>
            <a:r>
              <a:rPr sz="1600" spc="1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đ</a:t>
            </a:r>
            <a:r>
              <a:rPr sz="1600" dirty="0">
                <a:latin typeface="Noto Sans"/>
                <a:cs typeface="Noto Sans"/>
              </a:rPr>
              <a:t>ổ</a:t>
            </a:r>
            <a:r>
              <a:rPr sz="1600" dirty="0">
                <a:latin typeface="Arial"/>
                <a:cs typeface="Arial"/>
              </a:rPr>
              <a:t>i,</a:t>
            </a:r>
            <a:r>
              <a:rPr sz="1600" spc="1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</a:t>
            </a:r>
            <a:r>
              <a:rPr sz="1600" dirty="0">
                <a:latin typeface="Noto Sans"/>
                <a:cs typeface="Noto Sans"/>
              </a:rPr>
              <a:t>ừ</a:t>
            </a:r>
            <a:r>
              <a:rPr sz="1600" spc="170" dirty="0">
                <a:latin typeface="Noto Sans"/>
                <a:cs typeface="Noto Sans"/>
              </a:rPr>
              <a:t> </a:t>
            </a:r>
            <a:r>
              <a:rPr sz="1600" dirty="0">
                <a:latin typeface="Arial"/>
                <a:cs typeface="Arial"/>
              </a:rPr>
              <a:t>đó</a:t>
            </a:r>
            <a:r>
              <a:rPr sz="1600" spc="1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nâng</a:t>
            </a:r>
            <a:r>
              <a:rPr sz="1600" spc="1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cao</a:t>
            </a:r>
            <a:r>
              <a:rPr sz="1600" spc="1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ROI</a:t>
            </a:r>
            <a:r>
              <a:rPr sz="1600" spc="1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cho</a:t>
            </a:r>
            <a:r>
              <a:rPr sz="1600" spc="1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các</a:t>
            </a:r>
            <a:r>
              <a:rPr sz="1600" spc="1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chi</a:t>
            </a:r>
            <a:r>
              <a:rPr sz="1600" spc="-10" dirty="0">
                <a:latin typeface="Noto Sans"/>
                <a:cs typeface="Noto Sans"/>
              </a:rPr>
              <a:t>ế</a:t>
            </a:r>
            <a:r>
              <a:rPr sz="1600" spc="-10" dirty="0">
                <a:latin typeface="Arial"/>
                <a:cs typeface="Arial"/>
              </a:rPr>
              <a:t>n </a:t>
            </a:r>
            <a:r>
              <a:rPr sz="1600" dirty="0">
                <a:latin typeface="Arial"/>
                <a:cs typeface="Arial"/>
              </a:rPr>
              <a:t>d</a:t>
            </a:r>
            <a:r>
              <a:rPr sz="1600" dirty="0">
                <a:latin typeface="Noto Sans"/>
                <a:cs typeface="Noto Sans"/>
              </a:rPr>
              <a:t>ị</a:t>
            </a:r>
            <a:r>
              <a:rPr sz="1600" dirty="0">
                <a:latin typeface="Arial"/>
                <a:cs typeface="Arial"/>
              </a:rPr>
              <a:t>ch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qu</a:t>
            </a:r>
            <a:r>
              <a:rPr sz="1600" dirty="0">
                <a:latin typeface="Noto Sans"/>
                <a:cs typeface="Noto Sans"/>
              </a:rPr>
              <a:t>ả</a:t>
            </a:r>
            <a:r>
              <a:rPr sz="1600" dirty="0">
                <a:latin typeface="Arial"/>
                <a:cs typeface="Arial"/>
              </a:rPr>
              <a:t>ng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cáo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</a:t>
            </a:r>
            <a:r>
              <a:rPr sz="1600" dirty="0">
                <a:latin typeface="Noto Sans"/>
                <a:cs typeface="Noto Sans"/>
              </a:rPr>
              <a:t>ủ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b</a:t>
            </a:r>
            <a:r>
              <a:rPr sz="1600" spc="-20" dirty="0">
                <a:latin typeface="Noto Sans"/>
                <a:cs typeface="Noto Sans"/>
              </a:rPr>
              <a:t>ạ</a:t>
            </a:r>
            <a:r>
              <a:rPr sz="1600" spc="-20" dirty="0">
                <a:latin typeface="Arial"/>
                <a:cs typeface="Arial"/>
              </a:rPr>
              <a:t>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968560" y="6186885"/>
            <a:ext cx="4824095" cy="3176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D03303"/>
                </a:solidFill>
                <a:latin typeface="Arial"/>
                <a:cs typeface="Arial"/>
              </a:rPr>
              <a:t>Local</a:t>
            </a:r>
            <a:r>
              <a:rPr sz="3000" b="1" spc="204" dirty="0">
                <a:solidFill>
                  <a:srgbClr val="D03303"/>
                </a:solidFill>
                <a:latin typeface="Arial"/>
                <a:cs typeface="Arial"/>
              </a:rPr>
              <a:t> </a:t>
            </a:r>
            <a:r>
              <a:rPr sz="3000" b="1" spc="210" dirty="0">
                <a:solidFill>
                  <a:srgbClr val="D03303"/>
                </a:solidFill>
                <a:latin typeface="Arial"/>
                <a:cs typeface="Arial"/>
              </a:rPr>
              <a:t>wifi</a:t>
            </a:r>
            <a:endParaRPr sz="3000">
              <a:latin typeface="Arial"/>
              <a:cs typeface="Arial"/>
            </a:endParaRPr>
          </a:p>
          <a:p>
            <a:pPr marL="12700" marR="5080" algn="just">
              <a:lnSpc>
                <a:spcPct val="148400"/>
              </a:lnSpc>
              <a:spcBef>
                <a:spcPts val="1265"/>
              </a:spcBef>
            </a:pPr>
            <a:r>
              <a:rPr sz="1600" spc="80" dirty="0">
                <a:latin typeface="Arial"/>
                <a:cs typeface="Arial"/>
              </a:rPr>
              <a:t>Wifi</a:t>
            </a:r>
            <a:r>
              <a:rPr sz="1600" spc="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marketing</a:t>
            </a:r>
            <a:r>
              <a:rPr sz="1600" spc="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là</a:t>
            </a:r>
            <a:r>
              <a:rPr sz="1600" spc="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</a:t>
            </a:r>
            <a:r>
              <a:rPr sz="1600" dirty="0">
                <a:latin typeface="Noto Sans"/>
                <a:cs typeface="Noto Sans"/>
              </a:rPr>
              <a:t>ộ</a:t>
            </a:r>
            <a:r>
              <a:rPr sz="1600" dirty="0">
                <a:latin typeface="Arial"/>
                <a:cs typeface="Arial"/>
              </a:rPr>
              <a:t>t</a:t>
            </a:r>
            <a:r>
              <a:rPr sz="1600" spc="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chi</a:t>
            </a:r>
            <a:r>
              <a:rPr sz="1600" dirty="0">
                <a:latin typeface="Noto Sans"/>
                <a:cs typeface="Noto Sans"/>
              </a:rPr>
              <a:t>ế</a:t>
            </a:r>
            <a:r>
              <a:rPr sz="1600" dirty="0">
                <a:latin typeface="Arial"/>
                <a:cs typeface="Arial"/>
              </a:rPr>
              <a:t>n</a:t>
            </a:r>
            <a:r>
              <a:rPr sz="1600" spc="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dirty="0">
                <a:latin typeface="Noto Sans"/>
                <a:cs typeface="Noto Sans"/>
              </a:rPr>
              <a:t>ượ</a:t>
            </a:r>
            <a:r>
              <a:rPr sz="1600" dirty="0">
                <a:latin typeface="Arial"/>
                <a:cs typeface="Arial"/>
              </a:rPr>
              <a:t>c</a:t>
            </a:r>
            <a:r>
              <a:rPr sz="1600" spc="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ti</a:t>
            </a:r>
            <a:r>
              <a:rPr sz="1600" dirty="0">
                <a:latin typeface="Noto Sans"/>
                <a:cs typeface="Noto Sans"/>
              </a:rPr>
              <a:t>ế</a:t>
            </a:r>
            <a:r>
              <a:rPr sz="1600" dirty="0">
                <a:latin typeface="Arial"/>
                <a:cs typeface="Arial"/>
              </a:rPr>
              <a:t>p</a:t>
            </a:r>
            <a:r>
              <a:rPr sz="1600" spc="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</a:t>
            </a:r>
            <a:r>
              <a:rPr sz="1600" dirty="0">
                <a:latin typeface="Noto Sans"/>
                <a:cs typeface="Noto Sans"/>
              </a:rPr>
              <a:t>ị</a:t>
            </a:r>
            <a:r>
              <a:rPr sz="1600" spc="110" dirty="0">
                <a:latin typeface="Noto Sans"/>
                <a:cs typeface="Noto Sans"/>
              </a:rPr>
              <a:t> </a:t>
            </a:r>
            <a:r>
              <a:rPr sz="1600" dirty="0">
                <a:latin typeface="Arial"/>
                <a:cs typeface="Arial"/>
              </a:rPr>
              <a:t>k</a:t>
            </a:r>
            <a:r>
              <a:rPr sz="1600" dirty="0">
                <a:latin typeface="Noto Sans"/>
                <a:cs typeface="Noto Sans"/>
              </a:rPr>
              <a:t>ỹ</a:t>
            </a:r>
            <a:r>
              <a:rPr sz="1600" spc="110" dirty="0">
                <a:latin typeface="Noto Sans"/>
                <a:cs typeface="Noto Sans"/>
              </a:rPr>
              <a:t> </a:t>
            </a:r>
            <a:r>
              <a:rPr sz="1600" dirty="0">
                <a:latin typeface="Arial"/>
                <a:cs typeface="Arial"/>
              </a:rPr>
              <a:t>thu</a:t>
            </a:r>
            <a:r>
              <a:rPr sz="1600" dirty="0">
                <a:latin typeface="Noto Sans"/>
                <a:cs typeface="Noto Sans"/>
              </a:rPr>
              <a:t>ậ</a:t>
            </a:r>
            <a:r>
              <a:rPr sz="1600" dirty="0">
                <a:latin typeface="Arial"/>
                <a:cs typeface="Arial"/>
              </a:rPr>
              <a:t>t</a:t>
            </a:r>
            <a:r>
              <a:rPr sz="1600" spc="8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s</a:t>
            </a:r>
            <a:r>
              <a:rPr sz="1600" spc="-25" dirty="0">
                <a:latin typeface="Noto Sans"/>
                <a:cs typeface="Noto Sans"/>
              </a:rPr>
              <a:t>ố </a:t>
            </a:r>
            <a:r>
              <a:rPr sz="1600" dirty="0">
                <a:latin typeface="Arial"/>
                <a:cs typeface="Arial"/>
              </a:rPr>
              <a:t>s</a:t>
            </a:r>
            <a:r>
              <a:rPr sz="1600" dirty="0">
                <a:latin typeface="Noto Sans"/>
                <a:cs typeface="Noto Sans"/>
              </a:rPr>
              <a:t>ử</a:t>
            </a:r>
            <a:r>
              <a:rPr sz="1600" spc="175" dirty="0">
                <a:latin typeface="Noto Sans"/>
                <a:cs typeface="Noto Sans"/>
              </a:rPr>
              <a:t> </a:t>
            </a:r>
            <a:r>
              <a:rPr sz="1600" dirty="0">
                <a:latin typeface="Arial"/>
                <a:cs typeface="Arial"/>
              </a:rPr>
              <a:t>d</a:t>
            </a:r>
            <a:r>
              <a:rPr sz="1600" dirty="0">
                <a:latin typeface="Noto Sans"/>
                <a:cs typeface="Noto Sans"/>
              </a:rPr>
              <a:t>ụ</a:t>
            </a:r>
            <a:r>
              <a:rPr sz="1600" dirty="0">
                <a:latin typeface="Arial"/>
                <a:cs typeface="Arial"/>
              </a:rPr>
              <a:t>ng</a:t>
            </a:r>
            <a:r>
              <a:rPr sz="1600" spc="1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</a:t>
            </a:r>
            <a:r>
              <a:rPr sz="1600" dirty="0">
                <a:latin typeface="Noto Sans"/>
                <a:cs typeface="Noto Sans"/>
              </a:rPr>
              <a:t>ạ</a:t>
            </a:r>
            <a:r>
              <a:rPr sz="1600" dirty="0">
                <a:latin typeface="Arial"/>
                <a:cs typeface="Arial"/>
              </a:rPr>
              <a:t>ng</a:t>
            </a:r>
            <a:r>
              <a:rPr sz="1600" spc="155" dirty="0">
                <a:latin typeface="Arial"/>
                <a:cs typeface="Arial"/>
              </a:rPr>
              <a:t> </a:t>
            </a:r>
            <a:r>
              <a:rPr sz="1600" spc="80" dirty="0">
                <a:latin typeface="Arial"/>
                <a:cs typeface="Arial"/>
              </a:rPr>
              <a:t>Wifi</a:t>
            </a:r>
            <a:r>
              <a:rPr sz="1600" spc="1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công</a:t>
            </a:r>
            <a:r>
              <a:rPr sz="1600" spc="1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</a:t>
            </a:r>
            <a:r>
              <a:rPr sz="1600" dirty="0">
                <a:latin typeface="Noto Sans"/>
                <a:cs typeface="Noto Sans"/>
              </a:rPr>
              <a:t>ộ</a:t>
            </a:r>
            <a:r>
              <a:rPr sz="1600" dirty="0">
                <a:latin typeface="Arial"/>
                <a:cs typeface="Arial"/>
              </a:rPr>
              <a:t>ng</a:t>
            </a:r>
            <a:r>
              <a:rPr sz="1600" spc="1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đ</a:t>
            </a:r>
            <a:r>
              <a:rPr sz="1600" dirty="0">
                <a:latin typeface="Noto Sans"/>
                <a:cs typeface="Noto Sans"/>
              </a:rPr>
              <a:t>ể</a:t>
            </a:r>
            <a:r>
              <a:rPr sz="1600" spc="175" dirty="0">
                <a:latin typeface="Noto Sans"/>
                <a:cs typeface="Noto Sans"/>
              </a:rPr>
              <a:t> </a:t>
            </a:r>
            <a:r>
              <a:rPr sz="1600" dirty="0">
                <a:latin typeface="Arial"/>
                <a:cs typeface="Arial"/>
              </a:rPr>
              <a:t>t</a:t>
            </a:r>
            <a:r>
              <a:rPr sz="1600" dirty="0">
                <a:latin typeface="Noto Sans"/>
                <a:cs typeface="Noto Sans"/>
              </a:rPr>
              <a:t>ươ</a:t>
            </a:r>
            <a:r>
              <a:rPr sz="1600" dirty="0">
                <a:latin typeface="Arial"/>
                <a:cs typeface="Arial"/>
              </a:rPr>
              <a:t>ng</a:t>
            </a:r>
            <a:r>
              <a:rPr sz="1600" spc="1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tác</a:t>
            </a:r>
            <a:r>
              <a:rPr sz="1600" spc="1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</a:t>
            </a:r>
            <a:r>
              <a:rPr sz="1600" dirty="0">
                <a:latin typeface="Noto Sans"/>
                <a:cs typeface="Noto Sans"/>
              </a:rPr>
              <a:t>ớ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15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và </a:t>
            </a:r>
            <a:r>
              <a:rPr sz="1600" dirty="0">
                <a:latin typeface="Arial"/>
                <a:cs typeface="Arial"/>
              </a:rPr>
              <a:t>thu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</a:t>
            </a:r>
            <a:r>
              <a:rPr sz="1600" dirty="0">
                <a:latin typeface="Noto Sans"/>
                <a:cs typeface="Noto Sans"/>
              </a:rPr>
              <a:t>ậ</a:t>
            </a:r>
            <a:r>
              <a:rPr sz="1600" dirty="0">
                <a:latin typeface="Arial"/>
                <a:cs typeface="Arial"/>
              </a:rPr>
              <a:t>p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thông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tin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</a:t>
            </a:r>
            <a:r>
              <a:rPr sz="1600" dirty="0">
                <a:latin typeface="Noto Sans"/>
                <a:cs typeface="Noto Sans"/>
              </a:rPr>
              <a:t>ừ</a:t>
            </a:r>
            <a:r>
              <a:rPr sz="1600" spc="40" dirty="0">
                <a:latin typeface="Noto Sans"/>
                <a:cs typeface="Noto Sans"/>
              </a:rPr>
              <a:t> </a:t>
            </a:r>
            <a:r>
              <a:rPr sz="1600" dirty="0">
                <a:latin typeface="Arial"/>
                <a:cs typeface="Arial"/>
              </a:rPr>
              <a:t>khách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hàng.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Khi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ng</a:t>
            </a:r>
            <a:r>
              <a:rPr sz="1600" dirty="0">
                <a:latin typeface="Noto Sans"/>
                <a:cs typeface="Noto Sans"/>
              </a:rPr>
              <a:t>ườ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dùng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k</a:t>
            </a:r>
            <a:r>
              <a:rPr sz="1600" spc="-25" dirty="0">
                <a:latin typeface="Noto Sans"/>
                <a:cs typeface="Noto Sans"/>
              </a:rPr>
              <a:t>ế</a:t>
            </a:r>
            <a:r>
              <a:rPr sz="1600" spc="-25" dirty="0">
                <a:latin typeface="Arial"/>
                <a:cs typeface="Arial"/>
              </a:rPr>
              <a:t>t </a:t>
            </a:r>
            <a:r>
              <a:rPr sz="1600" dirty="0">
                <a:latin typeface="Arial"/>
                <a:cs typeface="Arial"/>
              </a:rPr>
              <a:t>n</a:t>
            </a:r>
            <a:r>
              <a:rPr sz="1600" dirty="0">
                <a:latin typeface="Noto Sans"/>
                <a:cs typeface="Noto Sans"/>
              </a:rPr>
              <a:t>ố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vào</a:t>
            </a:r>
            <a:r>
              <a:rPr sz="1600" spc="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</a:t>
            </a:r>
            <a:r>
              <a:rPr sz="1600" dirty="0">
                <a:latin typeface="Noto Sans"/>
                <a:cs typeface="Noto Sans"/>
              </a:rPr>
              <a:t>ạ</a:t>
            </a:r>
            <a:r>
              <a:rPr sz="1600" dirty="0">
                <a:latin typeface="Arial"/>
                <a:cs typeface="Arial"/>
              </a:rPr>
              <a:t>ng</a:t>
            </a:r>
            <a:r>
              <a:rPr sz="1600" spc="100" dirty="0">
                <a:latin typeface="Arial"/>
                <a:cs typeface="Arial"/>
              </a:rPr>
              <a:t> </a:t>
            </a:r>
            <a:r>
              <a:rPr sz="1600" spc="80" dirty="0">
                <a:latin typeface="Arial"/>
                <a:cs typeface="Arial"/>
              </a:rPr>
              <a:t>Wifi</a:t>
            </a:r>
            <a:r>
              <a:rPr sz="1600" spc="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công</a:t>
            </a:r>
            <a:r>
              <a:rPr sz="1600" spc="1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</a:t>
            </a:r>
            <a:r>
              <a:rPr sz="1600" dirty="0">
                <a:latin typeface="Noto Sans"/>
                <a:cs typeface="Noto Sans"/>
              </a:rPr>
              <a:t>ộ</a:t>
            </a:r>
            <a:r>
              <a:rPr sz="1600" dirty="0">
                <a:latin typeface="Arial"/>
                <a:cs typeface="Arial"/>
              </a:rPr>
              <a:t>ng,</a:t>
            </a:r>
            <a:r>
              <a:rPr sz="1600" spc="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</a:t>
            </a:r>
            <a:r>
              <a:rPr sz="1600" dirty="0">
                <a:latin typeface="Noto Sans"/>
                <a:cs typeface="Noto Sans"/>
              </a:rPr>
              <a:t>ọ</a:t>
            </a:r>
            <a:r>
              <a:rPr sz="1600" spc="130" dirty="0">
                <a:latin typeface="Noto Sans"/>
                <a:cs typeface="Noto Sans"/>
              </a:rPr>
              <a:t> </a:t>
            </a:r>
            <a:r>
              <a:rPr sz="1600" dirty="0">
                <a:latin typeface="Arial"/>
                <a:cs typeface="Arial"/>
              </a:rPr>
              <a:t>th</a:t>
            </a:r>
            <a:r>
              <a:rPr sz="1600" dirty="0">
                <a:latin typeface="Noto Sans"/>
                <a:cs typeface="Noto Sans"/>
              </a:rPr>
              <a:t>ườ</a:t>
            </a:r>
            <a:r>
              <a:rPr sz="1600" dirty="0">
                <a:latin typeface="Arial"/>
                <a:cs typeface="Arial"/>
              </a:rPr>
              <a:t>ng</a:t>
            </a:r>
            <a:r>
              <a:rPr sz="1600" spc="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ph</a:t>
            </a:r>
            <a:r>
              <a:rPr sz="1600" dirty="0">
                <a:latin typeface="Noto Sans"/>
                <a:cs typeface="Noto Sans"/>
              </a:rPr>
              <a:t>ả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10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cung </a:t>
            </a:r>
            <a:r>
              <a:rPr sz="1600" dirty="0">
                <a:latin typeface="Arial"/>
                <a:cs typeface="Arial"/>
              </a:rPr>
              <a:t>c</a:t>
            </a:r>
            <a:r>
              <a:rPr sz="1600" dirty="0">
                <a:latin typeface="Noto Sans"/>
                <a:cs typeface="Noto Sans"/>
              </a:rPr>
              <a:t>ấ</a:t>
            </a:r>
            <a:r>
              <a:rPr sz="1600" dirty="0">
                <a:latin typeface="Arial"/>
                <a:cs typeface="Arial"/>
              </a:rPr>
              <a:t>p</a:t>
            </a:r>
            <a:r>
              <a:rPr sz="1600" spc="4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thông</a:t>
            </a:r>
            <a:r>
              <a:rPr sz="1600" spc="45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tin</a:t>
            </a:r>
            <a:r>
              <a:rPr sz="1600" spc="45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cá</a:t>
            </a:r>
            <a:r>
              <a:rPr sz="1600" spc="4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nhân</a:t>
            </a:r>
            <a:r>
              <a:rPr sz="1600" spc="45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ho</a:t>
            </a:r>
            <a:r>
              <a:rPr sz="1600" dirty="0">
                <a:latin typeface="Noto Sans"/>
                <a:cs typeface="Noto Sans"/>
              </a:rPr>
              <a:t>ặ</a:t>
            </a:r>
            <a:r>
              <a:rPr sz="1600" dirty="0">
                <a:latin typeface="Arial"/>
                <a:cs typeface="Arial"/>
              </a:rPr>
              <a:t>c</a:t>
            </a:r>
            <a:r>
              <a:rPr sz="1600" spc="45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đăng</a:t>
            </a:r>
            <a:r>
              <a:rPr sz="1600" spc="4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nh</a:t>
            </a:r>
            <a:r>
              <a:rPr sz="1600" dirty="0">
                <a:latin typeface="Noto Sans"/>
                <a:cs typeface="Noto Sans"/>
              </a:rPr>
              <a:t>ậ</a:t>
            </a:r>
            <a:r>
              <a:rPr sz="1600" dirty="0">
                <a:latin typeface="Arial"/>
                <a:cs typeface="Arial"/>
              </a:rPr>
              <a:t>p</a:t>
            </a:r>
            <a:r>
              <a:rPr sz="1600" spc="45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</a:t>
            </a:r>
            <a:r>
              <a:rPr sz="1600" dirty="0">
                <a:latin typeface="Noto Sans"/>
                <a:cs typeface="Noto Sans"/>
              </a:rPr>
              <a:t>ằ</a:t>
            </a:r>
            <a:r>
              <a:rPr sz="1600" dirty="0">
                <a:latin typeface="Arial"/>
                <a:cs typeface="Arial"/>
              </a:rPr>
              <a:t>ng</a:t>
            </a:r>
            <a:r>
              <a:rPr sz="1600" spc="459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tài </a:t>
            </a:r>
            <a:r>
              <a:rPr sz="1600" dirty="0">
                <a:latin typeface="Arial"/>
                <a:cs typeface="Arial"/>
              </a:rPr>
              <a:t>kho</a:t>
            </a:r>
            <a:r>
              <a:rPr sz="1600" dirty="0">
                <a:latin typeface="Noto Sans"/>
                <a:cs typeface="Noto Sans"/>
              </a:rPr>
              <a:t>ả</a:t>
            </a:r>
            <a:r>
              <a:rPr sz="1600" dirty="0">
                <a:latin typeface="Arial"/>
                <a:cs typeface="Arial"/>
              </a:rPr>
              <a:t>n</a:t>
            </a:r>
            <a:r>
              <a:rPr sz="1600" spc="1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xã</a:t>
            </a:r>
            <a:r>
              <a:rPr sz="1600" spc="1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</a:t>
            </a:r>
            <a:r>
              <a:rPr sz="1600" dirty="0">
                <a:latin typeface="Noto Sans"/>
                <a:cs typeface="Noto Sans"/>
              </a:rPr>
              <a:t>ộ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11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(ví</a:t>
            </a:r>
            <a:r>
              <a:rPr sz="1600" spc="1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</a:t>
            </a:r>
            <a:r>
              <a:rPr sz="1600" dirty="0">
                <a:latin typeface="Noto Sans"/>
                <a:cs typeface="Noto Sans"/>
              </a:rPr>
              <a:t>ụ</a:t>
            </a:r>
            <a:r>
              <a:rPr sz="1600" dirty="0">
                <a:latin typeface="Arial"/>
                <a:cs typeface="Arial"/>
              </a:rPr>
              <a:t>:</a:t>
            </a:r>
            <a:r>
              <a:rPr sz="1600" spc="114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Facebook,</a:t>
            </a:r>
            <a:r>
              <a:rPr sz="1600" spc="1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Google)</a:t>
            </a:r>
            <a:r>
              <a:rPr sz="1600" spc="11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đ</a:t>
            </a:r>
            <a:r>
              <a:rPr sz="1600" dirty="0">
                <a:latin typeface="Noto Sans"/>
                <a:cs typeface="Noto Sans"/>
              </a:rPr>
              <a:t>ể</a:t>
            </a:r>
            <a:r>
              <a:rPr sz="1600" spc="140" dirty="0">
                <a:latin typeface="Noto Sans"/>
                <a:cs typeface="Noto Sans"/>
              </a:rPr>
              <a:t> </a:t>
            </a:r>
            <a:r>
              <a:rPr sz="1600" dirty="0">
                <a:latin typeface="Arial"/>
                <a:cs typeface="Arial"/>
              </a:rPr>
              <a:t>truy</a:t>
            </a:r>
            <a:r>
              <a:rPr sz="1600" spc="11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c</a:t>
            </a:r>
            <a:r>
              <a:rPr sz="1600" spc="-25" dirty="0">
                <a:latin typeface="Noto Sans"/>
                <a:cs typeface="Noto Sans"/>
              </a:rPr>
              <a:t>ậ</a:t>
            </a:r>
            <a:r>
              <a:rPr sz="1600" spc="-25" dirty="0">
                <a:latin typeface="Arial"/>
                <a:cs typeface="Arial"/>
              </a:rPr>
              <a:t>p </a:t>
            </a:r>
            <a:r>
              <a:rPr sz="1600" spc="-10" dirty="0">
                <a:latin typeface="Arial"/>
                <a:cs typeface="Arial"/>
              </a:rPr>
              <a:t>Internet.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90756" y="2892234"/>
            <a:ext cx="343662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229" dirty="0">
                <a:solidFill>
                  <a:srgbClr val="F15929"/>
                </a:solidFill>
                <a:latin typeface="Verdana"/>
                <a:cs typeface="Verdana"/>
              </a:rPr>
              <a:t>E-</a:t>
            </a:r>
            <a:r>
              <a:rPr sz="3500" spc="685" dirty="0">
                <a:solidFill>
                  <a:srgbClr val="F15929"/>
                </a:solidFill>
                <a:latin typeface="Verdana"/>
                <a:cs typeface="Verdana"/>
              </a:rPr>
              <a:t>magazine</a:t>
            </a:r>
            <a:endParaRPr sz="3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2412" y="418801"/>
            <a:ext cx="7069455" cy="1285240"/>
            <a:chOff x="232412" y="418801"/>
            <a:chExt cx="7069455" cy="1285240"/>
          </a:xfrm>
        </p:grpSpPr>
        <p:sp>
          <p:nvSpPr>
            <p:cNvPr id="3" name="object 3"/>
            <p:cNvSpPr/>
            <p:nvPr/>
          </p:nvSpPr>
          <p:spPr>
            <a:xfrm>
              <a:off x="232412" y="418801"/>
              <a:ext cx="6289675" cy="1285240"/>
            </a:xfrm>
            <a:custGeom>
              <a:avLst/>
              <a:gdLst/>
              <a:ahLst/>
              <a:cxnLst/>
              <a:rect l="l" t="t" r="r" b="b"/>
              <a:pathLst>
                <a:path w="6289675" h="1285239">
                  <a:moveTo>
                    <a:pt x="5969840" y="1284975"/>
                  </a:moveTo>
                  <a:lnTo>
                    <a:pt x="0" y="1284975"/>
                  </a:lnTo>
                  <a:lnTo>
                    <a:pt x="0" y="0"/>
                  </a:lnTo>
                  <a:lnTo>
                    <a:pt x="6289366" y="0"/>
                  </a:lnTo>
                  <a:lnTo>
                    <a:pt x="6289366" y="6934"/>
                  </a:lnTo>
                  <a:lnTo>
                    <a:pt x="5969840" y="1284975"/>
                  </a:lnTo>
                  <a:close/>
                </a:path>
              </a:pathLst>
            </a:custGeom>
            <a:solidFill>
              <a:srgbClr val="F15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365016" y="418801"/>
              <a:ext cx="548005" cy="1285240"/>
            </a:xfrm>
            <a:custGeom>
              <a:avLst/>
              <a:gdLst/>
              <a:ahLst/>
              <a:cxnLst/>
              <a:rect l="l" t="t" r="r" b="b"/>
              <a:pathLst>
                <a:path w="548004" h="1285239">
                  <a:moveTo>
                    <a:pt x="226283" y="1284975"/>
                  </a:moveTo>
                  <a:lnTo>
                    <a:pt x="0" y="1284975"/>
                  </a:lnTo>
                  <a:lnTo>
                    <a:pt x="321259" y="0"/>
                  </a:lnTo>
                  <a:lnTo>
                    <a:pt x="547542" y="0"/>
                  </a:lnTo>
                  <a:lnTo>
                    <a:pt x="226283" y="1284975"/>
                  </a:lnTo>
                  <a:close/>
                </a:path>
              </a:pathLst>
            </a:custGeom>
            <a:solidFill>
              <a:srgbClr val="1707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54063" y="418801"/>
              <a:ext cx="548005" cy="1285240"/>
            </a:xfrm>
            <a:custGeom>
              <a:avLst/>
              <a:gdLst/>
              <a:ahLst/>
              <a:cxnLst/>
              <a:rect l="l" t="t" r="r" b="b"/>
              <a:pathLst>
                <a:path w="548004" h="1285239">
                  <a:moveTo>
                    <a:pt x="226283" y="1284975"/>
                  </a:moveTo>
                  <a:lnTo>
                    <a:pt x="0" y="1284975"/>
                  </a:lnTo>
                  <a:lnTo>
                    <a:pt x="321259" y="0"/>
                  </a:lnTo>
                  <a:lnTo>
                    <a:pt x="547542" y="0"/>
                  </a:lnTo>
                  <a:lnTo>
                    <a:pt x="226283" y="1284975"/>
                  </a:lnTo>
                  <a:close/>
                </a:path>
              </a:pathLst>
            </a:custGeom>
            <a:solidFill>
              <a:srgbClr val="1815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51354" y="2110907"/>
            <a:ext cx="10646059" cy="744024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67424" y="761702"/>
            <a:ext cx="2345055" cy="518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823085" algn="l"/>
              </a:tabLst>
            </a:pPr>
            <a:r>
              <a:rPr sz="3200" spc="254" dirty="0">
                <a:latin typeface="Liberation Sans Narrow"/>
                <a:cs typeface="Liberation Sans Narrow"/>
              </a:rPr>
              <a:t>TRAFFIC</a:t>
            </a:r>
            <a:r>
              <a:rPr sz="3200" dirty="0">
                <a:latin typeface="Liberation Sans Narrow"/>
                <a:cs typeface="Liberation Sans Narrow"/>
              </a:rPr>
              <a:t>	</a:t>
            </a:r>
            <a:r>
              <a:rPr sz="3200" spc="355" dirty="0">
                <a:latin typeface="Liberation Sans Narrow"/>
                <a:cs typeface="Liberation Sans Narrow"/>
              </a:rPr>
              <a:t>4E</a:t>
            </a:r>
            <a:endParaRPr sz="3200">
              <a:latin typeface="Liberation Sans Narrow"/>
              <a:cs typeface="Liberation Sans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2126" y="2136201"/>
            <a:ext cx="5080635" cy="7054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700"/>
              </a:lnSpc>
              <a:spcBef>
                <a:spcPts val="95"/>
              </a:spcBef>
            </a:pPr>
            <a:r>
              <a:rPr sz="1700" dirty="0">
                <a:latin typeface="Arial"/>
                <a:cs typeface="Arial"/>
              </a:rPr>
              <a:t>K</a:t>
            </a:r>
            <a:r>
              <a:rPr sz="1700" dirty="0">
                <a:latin typeface="Noto Sans"/>
                <a:cs typeface="Noto Sans"/>
              </a:rPr>
              <a:t>ế</a:t>
            </a:r>
            <a:r>
              <a:rPr sz="1700" dirty="0">
                <a:latin typeface="Arial"/>
                <a:cs typeface="Arial"/>
              </a:rPr>
              <a:t>t</a:t>
            </a:r>
            <a:r>
              <a:rPr sz="1700" spc="120" dirty="0">
                <a:latin typeface="Arial"/>
                <a:cs typeface="Arial"/>
              </a:rPr>
              <a:t>  </a:t>
            </a:r>
            <a:r>
              <a:rPr sz="1700" dirty="0">
                <a:latin typeface="Arial"/>
                <a:cs typeface="Arial"/>
              </a:rPr>
              <a:t>h</a:t>
            </a:r>
            <a:r>
              <a:rPr sz="1700" dirty="0">
                <a:latin typeface="Noto Sans"/>
                <a:cs typeface="Noto Sans"/>
              </a:rPr>
              <a:t>ợ</a:t>
            </a:r>
            <a:r>
              <a:rPr sz="1700" dirty="0">
                <a:latin typeface="Arial"/>
                <a:cs typeface="Arial"/>
              </a:rPr>
              <a:t>p</a:t>
            </a:r>
            <a:r>
              <a:rPr sz="1700" spc="120" dirty="0">
                <a:latin typeface="Arial"/>
                <a:cs typeface="Arial"/>
              </a:rPr>
              <a:t>  </a:t>
            </a:r>
            <a:r>
              <a:rPr sz="1700" dirty="0">
                <a:latin typeface="Arial"/>
                <a:cs typeface="Arial"/>
              </a:rPr>
              <a:t>s</a:t>
            </a:r>
            <a:r>
              <a:rPr sz="1700" dirty="0">
                <a:latin typeface="Noto Sans"/>
                <a:cs typeface="Noto Sans"/>
              </a:rPr>
              <a:t>ứ</a:t>
            </a:r>
            <a:r>
              <a:rPr sz="1700" dirty="0">
                <a:latin typeface="Arial"/>
                <a:cs typeface="Arial"/>
              </a:rPr>
              <a:t>c</a:t>
            </a:r>
            <a:r>
              <a:rPr sz="1700" spc="120" dirty="0">
                <a:latin typeface="Arial"/>
                <a:cs typeface="Arial"/>
              </a:rPr>
              <a:t>  </a:t>
            </a:r>
            <a:r>
              <a:rPr sz="1700" dirty="0">
                <a:latin typeface="Arial"/>
                <a:cs typeface="Arial"/>
              </a:rPr>
              <a:t>m</a:t>
            </a:r>
            <a:r>
              <a:rPr sz="1700" dirty="0">
                <a:latin typeface="Noto Sans"/>
                <a:cs typeface="Noto Sans"/>
              </a:rPr>
              <a:t>ạ</a:t>
            </a:r>
            <a:r>
              <a:rPr sz="1700" dirty="0">
                <a:latin typeface="Arial"/>
                <a:cs typeface="Arial"/>
              </a:rPr>
              <a:t>nh</a:t>
            </a:r>
            <a:r>
              <a:rPr sz="1700" spc="120" dirty="0">
                <a:latin typeface="Arial"/>
                <a:cs typeface="Arial"/>
              </a:rPr>
              <a:t>  </a:t>
            </a:r>
            <a:r>
              <a:rPr sz="1700" dirty="0">
                <a:latin typeface="Arial"/>
                <a:cs typeface="Arial"/>
              </a:rPr>
              <a:t>c</a:t>
            </a:r>
            <a:r>
              <a:rPr sz="1700" dirty="0">
                <a:latin typeface="Noto Sans"/>
                <a:cs typeface="Noto Sans"/>
              </a:rPr>
              <a:t>ủ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120" dirty="0">
                <a:latin typeface="Arial"/>
                <a:cs typeface="Arial"/>
              </a:rPr>
              <a:t>  </a:t>
            </a:r>
            <a:r>
              <a:rPr sz="1700" spc="-225" dirty="0">
                <a:latin typeface="Arial"/>
                <a:cs typeface="Arial"/>
              </a:rPr>
              <a:t>E-</a:t>
            </a:r>
            <a:r>
              <a:rPr sz="1700" dirty="0">
                <a:latin typeface="Arial"/>
                <a:cs typeface="Arial"/>
              </a:rPr>
              <a:t>Magazine,</a:t>
            </a:r>
            <a:r>
              <a:rPr sz="1700" spc="125" dirty="0">
                <a:latin typeface="Arial"/>
                <a:cs typeface="Arial"/>
              </a:rPr>
              <a:t>  </a:t>
            </a:r>
            <a:r>
              <a:rPr sz="1700" spc="-10" dirty="0">
                <a:latin typeface="Arial"/>
                <a:cs typeface="Arial"/>
              </a:rPr>
              <a:t>TWOCTV, </a:t>
            </a:r>
            <a:r>
              <a:rPr sz="1700" dirty="0">
                <a:latin typeface="Arial"/>
                <a:cs typeface="Arial"/>
              </a:rPr>
              <a:t>Landipage,</a:t>
            </a:r>
            <a:r>
              <a:rPr sz="1700" spc="10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và</a:t>
            </a:r>
            <a:r>
              <a:rPr sz="1700" spc="10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Local</a:t>
            </a:r>
            <a:r>
              <a:rPr sz="1700" spc="10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WiFi</a:t>
            </a:r>
            <a:r>
              <a:rPr sz="1700" spc="10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Marketing</a:t>
            </a:r>
            <a:r>
              <a:rPr sz="1700" spc="10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vào</a:t>
            </a:r>
            <a:r>
              <a:rPr sz="1700" spc="10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chi</a:t>
            </a:r>
            <a:r>
              <a:rPr sz="1700" dirty="0">
                <a:latin typeface="Noto Sans"/>
                <a:cs typeface="Noto Sans"/>
              </a:rPr>
              <a:t>ế</a:t>
            </a:r>
            <a:r>
              <a:rPr sz="1700" dirty="0">
                <a:latin typeface="Arial"/>
                <a:cs typeface="Arial"/>
              </a:rPr>
              <a:t>n</a:t>
            </a:r>
            <a:r>
              <a:rPr sz="1700" spc="10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l</a:t>
            </a:r>
            <a:r>
              <a:rPr sz="1700" spc="-20" dirty="0">
                <a:latin typeface="Noto Sans"/>
                <a:cs typeface="Noto Sans"/>
              </a:rPr>
              <a:t>ượ</a:t>
            </a:r>
            <a:r>
              <a:rPr sz="1700" spc="-20" dirty="0">
                <a:latin typeface="Arial"/>
                <a:cs typeface="Arial"/>
              </a:rPr>
              <a:t>c </a:t>
            </a:r>
            <a:r>
              <a:rPr sz="1700" dirty="0">
                <a:latin typeface="Arial"/>
                <a:cs typeface="Arial"/>
              </a:rPr>
              <a:t>qu</a:t>
            </a:r>
            <a:r>
              <a:rPr sz="1700" dirty="0">
                <a:latin typeface="Noto Sans"/>
                <a:cs typeface="Noto Sans"/>
              </a:rPr>
              <a:t>ả</a:t>
            </a:r>
            <a:r>
              <a:rPr sz="1700" dirty="0">
                <a:latin typeface="Arial"/>
                <a:cs typeface="Arial"/>
              </a:rPr>
              <a:t>ng</a:t>
            </a:r>
            <a:r>
              <a:rPr sz="1700" spc="95" dirty="0">
                <a:latin typeface="Arial"/>
                <a:cs typeface="Arial"/>
              </a:rPr>
              <a:t>  </a:t>
            </a:r>
            <a:r>
              <a:rPr sz="1700" dirty="0">
                <a:latin typeface="Arial"/>
                <a:cs typeface="Arial"/>
              </a:rPr>
              <a:t>cáo</a:t>
            </a:r>
            <a:r>
              <a:rPr sz="1700" spc="100" dirty="0">
                <a:latin typeface="Arial"/>
                <a:cs typeface="Arial"/>
              </a:rPr>
              <a:t>  OOH  </a:t>
            </a:r>
            <a:r>
              <a:rPr sz="1700" dirty="0">
                <a:latin typeface="Arial"/>
                <a:cs typeface="Arial"/>
              </a:rPr>
              <a:t>và</a:t>
            </a:r>
            <a:r>
              <a:rPr sz="1700" spc="100" dirty="0">
                <a:latin typeface="Arial"/>
                <a:cs typeface="Arial"/>
              </a:rPr>
              <a:t>  </a:t>
            </a:r>
            <a:r>
              <a:rPr sz="1700" dirty="0">
                <a:latin typeface="Arial"/>
                <a:cs typeface="Arial"/>
              </a:rPr>
              <a:t>LED,</a:t>
            </a:r>
            <a:r>
              <a:rPr sz="1700" spc="100" dirty="0">
                <a:latin typeface="Arial"/>
                <a:cs typeface="Arial"/>
              </a:rPr>
              <a:t>  </a:t>
            </a:r>
            <a:r>
              <a:rPr sz="1700" dirty="0">
                <a:latin typeface="Arial"/>
                <a:cs typeface="Arial"/>
              </a:rPr>
              <a:t>AIG</a:t>
            </a:r>
            <a:r>
              <a:rPr sz="1700" spc="100" dirty="0">
                <a:latin typeface="Arial"/>
                <a:cs typeface="Arial"/>
              </a:rPr>
              <a:t>  </a:t>
            </a:r>
            <a:r>
              <a:rPr sz="1700" dirty="0">
                <a:latin typeface="Arial"/>
                <a:cs typeface="Arial"/>
              </a:rPr>
              <a:t>không</a:t>
            </a:r>
            <a:r>
              <a:rPr sz="1700" spc="100" dirty="0">
                <a:latin typeface="Arial"/>
                <a:cs typeface="Arial"/>
              </a:rPr>
              <a:t>  </a:t>
            </a:r>
            <a:r>
              <a:rPr sz="1700" dirty="0">
                <a:latin typeface="Arial"/>
                <a:cs typeface="Arial"/>
              </a:rPr>
              <a:t>ch</a:t>
            </a:r>
            <a:r>
              <a:rPr sz="1700" dirty="0">
                <a:latin typeface="Noto Sans"/>
                <a:cs typeface="Noto Sans"/>
              </a:rPr>
              <a:t>ỉ</a:t>
            </a:r>
            <a:r>
              <a:rPr sz="1700" spc="125" dirty="0">
                <a:latin typeface="Noto Sans"/>
                <a:cs typeface="Noto Sans"/>
              </a:rPr>
              <a:t>  </a:t>
            </a:r>
            <a:r>
              <a:rPr sz="1700" spc="-20" dirty="0">
                <a:latin typeface="Arial"/>
                <a:cs typeface="Arial"/>
              </a:rPr>
              <a:t>giúp </a:t>
            </a:r>
            <a:r>
              <a:rPr sz="1700" dirty="0">
                <a:latin typeface="Arial"/>
                <a:cs typeface="Arial"/>
              </a:rPr>
              <a:t>th</a:t>
            </a:r>
            <a:r>
              <a:rPr sz="1700" dirty="0">
                <a:latin typeface="Noto Sans"/>
                <a:cs typeface="Noto Sans"/>
              </a:rPr>
              <a:t>ươ</a:t>
            </a:r>
            <a:r>
              <a:rPr sz="1700" dirty="0">
                <a:latin typeface="Arial"/>
                <a:cs typeface="Arial"/>
              </a:rPr>
              <a:t>ng</a:t>
            </a:r>
            <a:r>
              <a:rPr sz="1700" spc="1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hi</a:t>
            </a:r>
            <a:r>
              <a:rPr sz="1700" dirty="0">
                <a:latin typeface="Noto Sans"/>
                <a:cs typeface="Noto Sans"/>
              </a:rPr>
              <a:t>ệ</a:t>
            </a:r>
            <a:r>
              <a:rPr sz="1700" dirty="0">
                <a:latin typeface="Arial"/>
                <a:cs typeface="Arial"/>
              </a:rPr>
              <a:t>u</a:t>
            </a:r>
            <a:r>
              <a:rPr sz="1700" spc="17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</a:t>
            </a:r>
            <a:r>
              <a:rPr sz="1700" dirty="0">
                <a:latin typeface="Noto Sans"/>
                <a:cs typeface="Noto Sans"/>
              </a:rPr>
              <a:t>ủ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17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</a:t>
            </a:r>
            <a:r>
              <a:rPr sz="1700" dirty="0">
                <a:latin typeface="Noto Sans"/>
                <a:cs typeface="Noto Sans"/>
              </a:rPr>
              <a:t>ạ</a:t>
            </a:r>
            <a:r>
              <a:rPr sz="1700" dirty="0">
                <a:latin typeface="Arial"/>
                <a:cs typeface="Arial"/>
              </a:rPr>
              <a:t>n</a:t>
            </a:r>
            <a:r>
              <a:rPr sz="1700" spc="175" dirty="0">
                <a:latin typeface="Arial"/>
                <a:cs typeface="Arial"/>
              </a:rPr>
              <a:t> </a:t>
            </a:r>
            <a:r>
              <a:rPr sz="1700" spc="50" dirty="0">
                <a:latin typeface="Arial"/>
                <a:cs typeface="Arial"/>
              </a:rPr>
              <a:t>“ph</a:t>
            </a:r>
            <a:r>
              <a:rPr sz="1700" spc="50" dirty="0">
                <a:latin typeface="Noto Sans"/>
                <a:cs typeface="Noto Sans"/>
              </a:rPr>
              <a:t>ủ</a:t>
            </a:r>
            <a:r>
              <a:rPr sz="1700" spc="200" dirty="0">
                <a:latin typeface="Noto Sans"/>
                <a:cs typeface="Noto Sans"/>
              </a:rPr>
              <a:t> </a:t>
            </a:r>
            <a:r>
              <a:rPr sz="1700" dirty="0">
                <a:latin typeface="Arial"/>
                <a:cs typeface="Arial"/>
              </a:rPr>
              <a:t>sóng”</a:t>
            </a:r>
            <a:r>
              <a:rPr sz="1700" spc="17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kh</a:t>
            </a:r>
            <a:r>
              <a:rPr sz="1700" dirty="0">
                <a:latin typeface="Noto Sans"/>
                <a:cs typeface="Noto Sans"/>
              </a:rPr>
              <a:t>ắ</a:t>
            </a:r>
            <a:r>
              <a:rPr sz="1700" dirty="0">
                <a:latin typeface="Arial"/>
                <a:cs typeface="Arial"/>
              </a:rPr>
              <a:t>p</a:t>
            </a:r>
            <a:r>
              <a:rPr sz="1700" spc="1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</a:t>
            </a:r>
            <a:r>
              <a:rPr sz="1700" dirty="0">
                <a:latin typeface="Noto Sans"/>
                <a:cs typeface="Noto Sans"/>
              </a:rPr>
              <a:t>ọ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17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</a:t>
            </a:r>
            <a:r>
              <a:rPr sz="1700" dirty="0">
                <a:latin typeface="Noto Sans"/>
                <a:cs typeface="Noto Sans"/>
              </a:rPr>
              <a:t>ơ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17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mà </a:t>
            </a:r>
            <a:r>
              <a:rPr sz="1700" dirty="0">
                <a:latin typeface="Arial"/>
                <a:cs typeface="Arial"/>
              </a:rPr>
              <a:t>còn</a:t>
            </a:r>
            <a:r>
              <a:rPr sz="1700" spc="1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</a:t>
            </a:r>
            <a:r>
              <a:rPr sz="1700" dirty="0">
                <a:latin typeface="Noto Sans"/>
                <a:cs typeface="Noto Sans"/>
              </a:rPr>
              <a:t>ạ</a:t>
            </a:r>
            <a:r>
              <a:rPr sz="1700" dirty="0">
                <a:latin typeface="Arial"/>
                <a:cs typeface="Arial"/>
              </a:rPr>
              <a:t>o</a:t>
            </a:r>
            <a:r>
              <a:rPr sz="1700" spc="1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</a:t>
            </a:r>
            <a:r>
              <a:rPr sz="1700" dirty="0">
                <a:latin typeface="Noto Sans"/>
                <a:cs typeface="Noto Sans"/>
              </a:rPr>
              <a:t>ự</a:t>
            </a:r>
            <a:r>
              <a:rPr sz="1700" dirty="0">
                <a:latin typeface="Arial"/>
                <a:cs typeface="Arial"/>
              </a:rPr>
              <a:t>ng</a:t>
            </a:r>
            <a:r>
              <a:rPr sz="1700" spc="1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</a:t>
            </a:r>
            <a:r>
              <a:rPr sz="1700" dirty="0">
                <a:latin typeface="Noto Sans"/>
                <a:cs typeface="Noto Sans"/>
              </a:rPr>
              <a:t>ộ</a:t>
            </a:r>
            <a:r>
              <a:rPr sz="1700" dirty="0">
                <a:latin typeface="Arial"/>
                <a:cs typeface="Arial"/>
              </a:rPr>
              <a:t>t</a:t>
            </a:r>
            <a:r>
              <a:rPr sz="1700" spc="130" dirty="0">
                <a:latin typeface="Arial"/>
                <a:cs typeface="Arial"/>
              </a:rPr>
              <a:t> </a:t>
            </a:r>
            <a:r>
              <a:rPr sz="1700" dirty="0">
                <a:latin typeface="Noto Sans"/>
                <a:cs typeface="Noto Sans"/>
              </a:rPr>
              <a:t>ấ</a:t>
            </a:r>
            <a:r>
              <a:rPr sz="1700" dirty="0">
                <a:latin typeface="Arial"/>
                <a:cs typeface="Arial"/>
              </a:rPr>
              <a:t>n</a:t>
            </a:r>
            <a:r>
              <a:rPr sz="1700" spc="1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</a:t>
            </a:r>
            <a:r>
              <a:rPr sz="1700" dirty="0">
                <a:latin typeface="Noto Sans"/>
                <a:cs typeface="Noto Sans"/>
              </a:rPr>
              <a:t>ượ</a:t>
            </a:r>
            <a:r>
              <a:rPr sz="1700" dirty="0">
                <a:latin typeface="Arial"/>
                <a:cs typeface="Arial"/>
              </a:rPr>
              <a:t>ng</a:t>
            </a:r>
            <a:r>
              <a:rPr sz="1700" spc="1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sâu</a:t>
            </a:r>
            <a:r>
              <a:rPr sz="1700" spc="1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đ</a:t>
            </a:r>
            <a:r>
              <a:rPr sz="1700" dirty="0">
                <a:latin typeface="Noto Sans"/>
                <a:cs typeface="Noto Sans"/>
              </a:rPr>
              <a:t>ậ</a:t>
            </a:r>
            <a:r>
              <a:rPr sz="1700" dirty="0">
                <a:latin typeface="Arial"/>
                <a:cs typeface="Arial"/>
              </a:rPr>
              <a:t>m,</a:t>
            </a:r>
            <a:r>
              <a:rPr sz="1700" spc="1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lâu</a:t>
            </a:r>
            <a:r>
              <a:rPr sz="1700" spc="1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dài</a:t>
            </a:r>
            <a:r>
              <a:rPr sz="1700" spc="13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trong </a:t>
            </a:r>
            <a:r>
              <a:rPr sz="1700" dirty="0">
                <a:latin typeface="Arial"/>
                <a:cs typeface="Arial"/>
              </a:rPr>
              <a:t>tâm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trí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khách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hàng.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Đây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là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chìa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khóa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đ</a:t>
            </a:r>
            <a:r>
              <a:rPr sz="1700" dirty="0">
                <a:latin typeface="Noto Sans"/>
                <a:cs typeface="Noto Sans"/>
              </a:rPr>
              <a:t>ể</a:t>
            </a:r>
            <a:r>
              <a:rPr sz="1700" spc="60" dirty="0">
                <a:latin typeface="Noto Sans"/>
                <a:cs typeface="Noto Sans"/>
              </a:rPr>
              <a:t> </a:t>
            </a:r>
            <a:r>
              <a:rPr sz="1700" dirty="0">
                <a:latin typeface="Arial"/>
                <a:cs typeface="Arial"/>
              </a:rPr>
              <a:t>m</a:t>
            </a:r>
            <a:r>
              <a:rPr sz="1700" dirty="0">
                <a:latin typeface="Noto Sans"/>
                <a:cs typeface="Noto Sans"/>
              </a:rPr>
              <a:t>ở</a:t>
            </a:r>
            <a:r>
              <a:rPr sz="1700" spc="60" dirty="0">
                <a:latin typeface="Noto Sans"/>
                <a:cs typeface="Noto Sans"/>
              </a:rPr>
              <a:t> </a:t>
            </a:r>
            <a:r>
              <a:rPr sz="1700" dirty="0">
                <a:latin typeface="Arial"/>
                <a:cs typeface="Arial"/>
              </a:rPr>
              <a:t>ra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cánh </a:t>
            </a:r>
            <a:r>
              <a:rPr sz="1700" dirty="0">
                <a:latin typeface="Arial"/>
                <a:cs typeface="Arial"/>
              </a:rPr>
              <a:t>c</a:t>
            </a:r>
            <a:r>
              <a:rPr sz="1700" dirty="0">
                <a:latin typeface="Noto Sans"/>
                <a:cs typeface="Noto Sans"/>
              </a:rPr>
              <a:t>ử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thành</a:t>
            </a:r>
            <a:r>
              <a:rPr sz="1700" spc="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công,</a:t>
            </a:r>
            <a:r>
              <a:rPr sz="1700" spc="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đ</a:t>
            </a:r>
            <a:r>
              <a:rPr sz="1700" dirty="0">
                <a:latin typeface="Noto Sans"/>
                <a:cs typeface="Noto Sans"/>
              </a:rPr>
              <a:t>ư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</a:t>
            </a:r>
            <a:r>
              <a:rPr sz="1700" dirty="0">
                <a:latin typeface="Noto Sans"/>
                <a:cs typeface="Noto Sans"/>
              </a:rPr>
              <a:t>ươ</a:t>
            </a:r>
            <a:r>
              <a:rPr sz="1700" dirty="0">
                <a:latin typeface="Arial"/>
                <a:cs typeface="Arial"/>
              </a:rPr>
              <a:t>ng</a:t>
            </a:r>
            <a:r>
              <a:rPr sz="1700" spc="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hi</a:t>
            </a:r>
            <a:r>
              <a:rPr sz="1700" dirty="0">
                <a:latin typeface="Noto Sans"/>
                <a:cs typeface="Noto Sans"/>
              </a:rPr>
              <a:t>ệ</a:t>
            </a:r>
            <a:r>
              <a:rPr sz="1700" dirty="0">
                <a:latin typeface="Arial"/>
                <a:cs typeface="Arial"/>
              </a:rPr>
              <a:t>u</a:t>
            </a:r>
            <a:r>
              <a:rPr sz="1700" spc="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</a:t>
            </a:r>
            <a:r>
              <a:rPr sz="1700" dirty="0">
                <a:latin typeface="Noto Sans"/>
                <a:cs typeface="Noto Sans"/>
              </a:rPr>
              <a:t>ủ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</a:t>
            </a:r>
            <a:r>
              <a:rPr sz="1700" dirty="0">
                <a:latin typeface="Noto Sans"/>
                <a:cs typeface="Noto Sans"/>
              </a:rPr>
              <a:t>ạ</a:t>
            </a:r>
            <a:r>
              <a:rPr sz="1700" dirty="0">
                <a:latin typeface="Arial"/>
                <a:cs typeface="Arial"/>
              </a:rPr>
              <a:t>n</a:t>
            </a:r>
            <a:r>
              <a:rPr sz="1700" spc="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</a:t>
            </a:r>
            <a:r>
              <a:rPr sz="1700" dirty="0">
                <a:latin typeface="Noto Sans"/>
                <a:cs typeface="Noto Sans"/>
              </a:rPr>
              <a:t>ươ</a:t>
            </a:r>
            <a:r>
              <a:rPr sz="1700" dirty="0">
                <a:latin typeface="Arial"/>
                <a:cs typeface="Arial"/>
              </a:rPr>
              <a:t>n</a:t>
            </a:r>
            <a:r>
              <a:rPr sz="1700" spc="5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xa </a:t>
            </a:r>
            <a:r>
              <a:rPr sz="1700" dirty="0">
                <a:latin typeface="Arial"/>
                <a:cs typeface="Arial"/>
              </a:rPr>
              <a:t>trên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</a:t>
            </a:r>
            <a:r>
              <a:rPr sz="1700" dirty="0">
                <a:latin typeface="Noto Sans"/>
                <a:cs typeface="Noto Sans"/>
              </a:rPr>
              <a:t>ị</a:t>
            </a:r>
            <a:r>
              <a:rPr sz="1700" spc="-35" dirty="0">
                <a:latin typeface="Noto Sans"/>
                <a:cs typeface="Noto Sans"/>
              </a:rPr>
              <a:t> </a:t>
            </a:r>
            <a:r>
              <a:rPr sz="1700" dirty="0">
                <a:latin typeface="Arial"/>
                <a:cs typeface="Arial"/>
              </a:rPr>
              <a:t>tr</a:t>
            </a:r>
            <a:r>
              <a:rPr sz="1700" dirty="0">
                <a:latin typeface="Noto Sans"/>
                <a:cs typeface="Noto Sans"/>
              </a:rPr>
              <a:t>ườ</a:t>
            </a:r>
            <a:r>
              <a:rPr sz="1700" dirty="0">
                <a:latin typeface="Arial"/>
                <a:cs typeface="Arial"/>
              </a:rPr>
              <a:t>ng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</a:t>
            </a:r>
            <a:r>
              <a:rPr sz="1700" dirty="0">
                <a:latin typeface="Noto Sans"/>
                <a:cs typeface="Noto Sans"/>
              </a:rPr>
              <a:t>ạ</a:t>
            </a:r>
            <a:r>
              <a:rPr sz="1700" dirty="0">
                <a:latin typeface="Arial"/>
                <a:cs typeface="Arial"/>
              </a:rPr>
              <a:t>nh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tranh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kh</a:t>
            </a:r>
            <a:r>
              <a:rPr sz="1700" dirty="0">
                <a:latin typeface="Noto Sans"/>
                <a:cs typeface="Noto Sans"/>
              </a:rPr>
              <a:t>ố</a:t>
            </a:r>
            <a:r>
              <a:rPr sz="1700" dirty="0">
                <a:latin typeface="Arial"/>
                <a:cs typeface="Arial"/>
              </a:rPr>
              <a:t>c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li</a:t>
            </a:r>
            <a:r>
              <a:rPr sz="1700" spc="-10" dirty="0">
                <a:latin typeface="Noto Sans"/>
                <a:cs typeface="Noto Sans"/>
              </a:rPr>
              <a:t>ệ</a:t>
            </a:r>
            <a:r>
              <a:rPr sz="1700" spc="-10" dirty="0">
                <a:latin typeface="Arial"/>
                <a:cs typeface="Arial"/>
              </a:rPr>
              <a:t>t.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20"/>
              </a:spcBef>
            </a:pPr>
            <a:endParaRPr sz="1700">
              <a:latin typeface="Arial"/>
              <a:cs typeface="Arial"/>
            </a:endParaRPr>
          </a:p>
          <a:p>
            <a:pPr marL="12700" marR="5080" algn="just">
              <a:lnSpc>
                <a:spcPct val="150700"/>
              </a:lnSpc>
            </a:pPr>
            <a:r>
              <a:rPr sz="1700" dirty="0">
                <a:latin typeface="Arial"/>
                <a:cs typeface="Arial"/>
              </a:rPr>
              <a:t>T</a:t>
            </a:r>
            <a:r>
              <a:rPr sz="1700" dirty="0">
                <a:latin typeface="Noto Sans"/>
                <a:cs typeface="Noto Sans"/>
              </a:rPr>
              <a:t>ừ</a:t>
            </a:r>
            <a:r>
              <a:rPr sz="1700" spc="165" dirty="0">
                <a:latin typeface="Noto Sans"/>
                <a:cs typeface="Noto Sans"/>
              </a:rPr>
              <a:t> </a:t>
            </a:r>
            <a:r>
              <a:rPr sz="1700" dirty="0">
                <a:latin typeface="Arial"/>
                <a:cs typeface="Arial"/>
              </a:rPr>
              <a:t>vi</a:t>
            </a:r>
            <a:r>
              <a:rPr sz="1700" dirty="0">
                <a:latin typeface="Noto Sans"/>
                <a:cs typeface="Noto Sans"/>
              </a:rPr>
              <a:t>ệ</a:t>
            </a:r>
            <a:r>
              <a:rPr sz="1700" dirty="0">
                <a:latin typeface="Arial"/>
                <a:cs typeface="Arial"/>
              </a:rPr>
              <a:t>c</a:t>
            </a:r>
            <a:r>
              <a:rPr sz="1700" spc="1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</a:t>
            </a:r>
            <a:r>
              <a:rPr sz="1700" dirty="0">
                <a:latin typeface="Noto Sans"/>
                <a:cs typeface="Noto Sans"/>
              </a:rPr>
              <a:t>ể</a:t>
            </a:r>
            <a:r>
              <a:rPr sz="1700" spc="170" dirty="0">
                <a:latin typeface="Noto Sans"/>
                <a:cs typeface="Noto Sans"/>
              </a:rPr>
              <a:t> </a:t>
            </a:r>
            <a:r>
              <a:rPr sz="1700" dirty="0">
                <a:latin typeface="Arial"/>
                <a:cs typeface="Arial"/>
              </a:rPr>
              <a:t>chuy</a:t>
            </a:r>
            <a:r>
              <a:rPr sz="1700" dirty="0">
                <a:latin typeface="Noto Sans"/>
                <a:cs typeface="Noto Sans"/>
              </a:rPr>
              <a:t>ệ</a:t>
            </a:r>
            <a:r>
              <a:rPr sz="1700" dirty="0">
                <a:latin typeface="Arial"/>
                <a:cs typeface="Arial"/>
              </a:rPr>
              <a:t>n</a:t>
            </a:r>
            <a:r>
              <a:rPr sz="1700" spc="1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</a:t>
            </a:r>
            <a:r>
              <a:rPr sz="1700" dirty="0">
                <a:latin typeface="Noto Sans"/>
                <a:cs typeface="Noto Sans"/>
              </a:rPr>
              <a:t>ươ</a:t>
            </a:r>
            <a:r>
              <a:rPr sz="1700" dirty="0">
                <a:latin typeface="Arial"/>
                <a:cs typeface="Arial"/>
              </a:rPr>
              <a:t>ng</a:t>
            </a:r>
            <a:r>
              <a:rPr sz="1700" spc="1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hi</a:t>
            </a:r>
            <a:r>
              <a:rPr sz="1700" dirty="0">
                <a:latin typeface="Noto Sans"/>
                <a:cs typeface="Noto Sans"/>
              </a:rPr>
              <a:t>ệ</a:t>
            </a:r>
            <a:r>
              <a:rPr sz="1700" dirty="0">
                <a:latin typeface="Arial"/>
                <a:cs typeface="Arial"/>
              </a:rPr>
              <a:t>u</a:t>
            </a:r>
            <a:r>
              <a:rPr sz="1700" spc="1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đ</a:t>
            </a:r>
            <a:r>
              <a:rPr sz="1700" dirty="0">
                <a:latin typeface="Noto Sans"/>
                <a:cs typeface="Noto Sans"/>
              </a:rPr>
              <a:t>ế</a:t>
            </a:r>
            <a:r>
              <a:rPr sz="1700" dirty="0">
                <a:latin typeface="Arial"/>
                <a:cs typeface="Arial"/>
              </a:rPr>
              <a:t>n</a:t>
            </a:r>
            <a:r>
              <a:rPr sz="1700" spc="1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</a:t>
            </a:r>
            <a:r>
              <a:rPr sz="1700" dirty="0">
                <a:latin typeface="Noto Sans"/>
                <a:cs typeface="Noto Sans"/>
              </a:rPr>
              <a:t>ươ</a:t>
            </a:r>
            <a:r>
              <a:rPr sz="1700" dirty="0">
                <a:latin typeface="Arial"/>
                <a:cs typeface="Arial"/>
              </a:rPr>
              <a:t>ng</a:t>
            </a:r>
            <a:r>
              <a:rPr sz="1700" spc="1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tác</a:t>
            </a:r>
            <a:r>
              <a:rPr sz="1700" spc="14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tr</a:t>
            </a:r>
            <a:r>
              <a:rPr sz="1700" spc="-20" dirty="0">
                <a:latin typeface="Noto Sans"/>
                <a:cs typeface="Noto Sans"/>
              </a:rPr>
              <a:t>ự</a:t>
            </a:r>
            <a:r>
              <a:rPr sz="1700" spc="-20" dirty="0">
                <a:latin typeface="Arial"/>
                <a:cs typeface="Arial"/>
              </a:rPr>
              <a:t>c </a:t>
            </a:r>
            <a:r>
              <a:rPr sz="1700" dirty="0">
                <a:latin typeface="Arial"/>
                <a:cs typeface="Arial"/>
              </a:rPr>
              <a:t>ti</a:t>
            </a:r>
            <a:r>
              <a:rPr sz="1700" dirty="0">
                <a:latin typeface="Noto Sans"/>
                <a:cs typeface="Noto Sans"/>
              </a:rPr>
              <a:t>ế</a:t>
            </a:r>
            <a:r>
              <a:rPr sz="1700" dirty="0">
                <a:latin typeface="Arial"/>
                <a:cs typeface="Arial"/>
              </a:rPr>
              <a:t>p</a:t>
            </a:r>
            <a:r>
              <a:rPr sz="1700" spc="2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và</a:t>
            </a:r>
            <a:r>
              <a:rPr sz="1700" spc="2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cá</a:t>
            </a:r>
            <a:r>
              <a:rPr sz="1700" spc="2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nhân</a:t>
            </a:r>
            <a:r>
              <a:rPr sz="1700" spc="2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hóa,</a:t>
            </a:r>
            <a:r>
              <a:rPr sz="1700" spc="2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</a:t>
            </a:r>
            <a:r>
              <a:rPr sz="1700" dirty="0">
                <a:latin typeface="Noto Sans"/>
                <a:cs typeface="Noto Sans"/>
              </a:rPr>
              <a:t>ỗ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2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</a:t>
            </a:r>
            <a:r>
              <a:rPr sz="1700" dirty="0">
                <a:latin typeface="Noto Sans"/>
                <a:cs typeface="Noto Sans"/>
              </a:rPr>
              <a:t>ề</a:t>
            </a:r>
            <a:r>
              <a:rPr sz="1700" dirty="0">
                <a:latin typeface="Arial"/>
                <a:cs typeface="Arial"/>
              </a:rPr>
              <a:t>n</a:t>
            </a:r>
            <a:r>
              <a:rPr sz="1700" spc="2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</a:t>
            </a:r>
            <a:r>
              <a:rPr sz="1700" dirty="0">
                <a:latin typeface="Noto Sans"/>
                <a:cs typeface="Noto Sans"/>
              </a:rPr>
              <a:t>ả</a:t>
            </a:r>
            <a:r>
              <a:rPr sz="1700" dirty="0">
                <a:latin typeface="Arial"/>
                <a:cs typeface="Arial"/>
              </a:rPr>
              <a:t>ng</a:t>
            </a:r>
            <a:r>
              <a:rPr sz="1700" spc="2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đ</a:t>
            </a:r>
            <a:r>
              <a:rPr sz="1700" dirty="0">
                <a:latin typeface="Noto Sans"/>
                <a:cs typeface="Noto Sans"/>
              </a:rPr>
              <a:t>ề</a:t>
            </a:r>
            <a:r>
              <a:rPr sz="1700" dirty="0">
                <a:latin typeface="Arial"/>
                <a:cs typeface="Arial"/>
              </a:rPr>
              <a:t>u</a:t>
            </a:r>
            <a:r>
              <a:rPr sz="1700" spc="2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đóng</a:t>
            </a:r>
            <a:r>
              <a:rPr sz="1700" spc="27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góp </a:t>
            </a:r>
            <a:r>
              <a:rPr sz="1700" dirty="0">
                <a:latin typeface="Arial"/>
                <a:cs typeface="Arial"/>
              </a:rPr>
              <a:t>vào</a:t>
            </a:r>
            <a:r>
              <a:rPr sz="1700" spc="3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vi</a:t>
            </a:r>
            <a:r>
              <a:rPr sz="1700" dirty="0">
                <a:latin typeface="Noto Sans"/>
                <a:cs typeface="Noto Sans"/>
              </a:rPr>
              <a:t>ệ</a:t>
            </a:r>
            <a:r>
              <a:rPr sz="1700" dirty="0">
                <a:latin typeface="Arial"/>
                <a:cs typeface="Arial"/>
              </a:rPr>
              <a:t>c</a:t>
            </a:r>
            <a:r>
              <a:rPr sz="1700" spc="3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tăng</a:t>
            </a:r>
            <a:r>
              <a:rPr sz="1700" spc="3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</a:t>
            </a:r>
            <a:r>
              <a:rPr sz="1700" dirty="0">
                <a:latin typeface="Noto Sans"/>
                <a:cs typeface="Noto Sans"/>
              </a:rPr>
              <a:t>ườ</a:t>
            </a:r>
            <a:r>
              <a:rPr sz="1700" dirty="0">
                <a:latin typeface="Arial"/>
                <a:cs typeface="Arial"/>
              </a:rPr>
              <a:t>ng</a:t>
            </a:r>
            <a:r>
              <a:rPr sz="1700" spc="3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</a:t>
            </a:r>
            <a:r>
              <a:rPr sz="1700" dirty="0">
                <a:latin typeface="Noto Sans"/>
                <a:cs typeface="Noto Sans"/>
              </a:rPr>
              <a:t>ự</a:t>
            </a:r>
            <a:r>
              <a:rPr sz="1700" spc="350" dirty="0">
                <a:latin typeface="Noto Sans"/>
                <a:cs typeface="Noto Sans"/>
              </a:rPr>
              <a:t> </a:t>
            </a:r>
            <a:r>
              <a:rPr sz="1700" dirty="0">
                <a:latin typeface="Arial"/>
                <a:cs typeface="Arial"/>
              </a:rPr>
              <a:t>liên</a:t>
            </a:r>
            <a:r>
              <a:rPr sz="1700" spc="3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</a:t>
            </a:r>
            <a:r>
              <a:rPr sz="1700" dirty="0">
                <a:latin typeface="Noto Sans"/>
                <a:cs typeface="Noto Sans"/>
              </a:rPr>
              <a:t>ế</a:t>
            </a:r>
            <a:r>
              <a:rPr sz="1700" dirty="0">
                <a:latin typeface="Arial"/>
                <a:cs typeface="Arial"/>
              </a:rPr>
              <a:t>t</a:t>
            </a:r>
            <a:r>
              <a:rPr sz="1700" spc="3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và</a:t>
            </a:r>
            <a:r>
              <a:rPr sz="1700" spc="3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</a:t>
            </a:r>
            <a:r>
              <a:rPr sz="1700" dirty="0">
                <a:latin typeface="Noto Sans"/>
                <a:cs typeface="Noto Sans"/>
              </a:rPr>
              <a:t>ắ</a:t>
            </a:r>
            <a:r>
              <a:rPr sz="1700" dirty="0">
                <a:latin typeface="Arial"/>
                <a:cs typeface="Arial"/>
              </a:rPr>
              <a:t>n</a:t>
            </a:r>
            <a:r>
              <a:rPr sz="1700" spc="3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</a:t>
            </a:r>
            <a:r>
              <a:rPr sz="1700" dirty="0">
                <a:latin typeface="Noto Sans"/>
                <a:cs typeface="Noto Sans"/>
              </a:rPr>
              <a:t>ế</a:t>
            </a:r>
            <a:r>
              <a:rPr sz="1700" dirty="0">
                <a:latin typeface="Arial"/>
                <a:cs typeface="Arial"/>
              </a:rPr>
              <a:t>t</a:t>
            </a:r>
            <a:r>
              <a:rPr sz="1700" spc="33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gi</a:t>
            </a:r>
            <a:r>
              <a:rPr sz="1700" spc="-20" dirty="0">
                <a:latin typeface="Noto Sans"/>
                <a:cs typeface="Noto Sans"/>
              </a:rPr>
              <a:t>ữ</a:t>
            </a:r>
            <a:r>
              <a:rPr sz="1700" spc="-20" dirty="0">
                <a:latin typeface="Arial"/>
                <a:cs typeface="Arial"/>
              </a:rPr>
              <a:t>a </a:t>
            </a:r>
            <a:r>
              <a:rPr sz="1700" dirty="0">
                <a:latin typeface="Arial"/>
                <a:cs typeface="Arial"/>
              </a:rPr>
              <a:t>th</a:t>
            </a:r>
            <a:r>
              <a:rPr sz="1700" dirty="0">
                <a:latin typeface="Noto Sans"/>
                <a:cs typeface="Noto Sans"/>
              </a:rPr>
              <a:t>ươ</a:t>
            </a:r>
            <a:r>
              <a:rPr sz="1700" dirty="0">
                <a:latin typeface="Arial"/>
                <a:cs typeface="Arial"/>
              </a:rPr>
              <a:t>ng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hi</a:t>
            </a:r>
            <a:r>
              <a:rPr sz="1700" dirty="0">
                <a:latin typeface="Noto Sans"/>
                <a:cs typeface="Noto Sans"/>
              </a:rPr>
              <a:t>ệ</a:t>
            </a:r>
            <a:r>
              <a:rPr sz="1700" dirty="0">
                <a:latin typeface="Arial"/>
                <a:cs typeface="Arial"/>
              </a:rPr>
              <a:t>u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và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khách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hàng,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mang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</a:t>
            </a:r>
            <a:r>
              <a:rPr sz="1700" dirty="0">
                <a:latin typeface="Noto Sans"/>
                <a:cs typeface="Noto Sans"/>
              </a:rPr>
              <a:t>ạ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50" dirty="0">
                <a:latin typeface="Arial"/>
                <a:cs typeface="Arial"/>
              </a:rPr>
              <a:t>giá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tr</a:t>
            </a:r>
            <a:r>
              <a:rPr sz="1700" dirty="0">
                <a:latin typeface="Noto Sans"/>
                <a:cs typeface="Noto Sans"/>
              </a:rPr>
              <a:t>ị</a:t>
            </a:r>
            <a:r>
              <a:rPr sz="1700" spc="55" dirty="0">
                <a:latin typeface="Noto Sans"/>
                <a:cs typeface="Noto Sans"/>
              </a:rPr>
              <a:t> </a:t>
            </a:r>
            <a:r>
              <a:rPr sz="1700" dirty="0">
                <a:latin typeface="Arial"/>
                <a:cs typeface="Arial"/>
              </a:rPr>
              <a:t>th</a:t>
            </a:r>
            <a:r>
              <a:rPr sz="1700" dirty="0">
                <a:latin typeface="Noto Sans"/>
                <a:cs typeface="Noto Sans"/>
              </a:rPr>
              <a:t>ự</a:t>
            </a:r>
            <a:r>
              <a:rPr sz="1700" dirty="0">
                <a:latin typeface="Arial"/>
                <a:cs typeface="Arial"/>
              </a:rPr>
              <a:t>c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s</a:t>
            </a:r>
            <a:r>
              <a:rPr sz="1700" spc="-25" dirty="0">
                <a:latin typeface="Noto Sans"/>
                <a:cs typeface="Noto Sans"/>
              </a:rPr>
              <a:t>ự </a:t>
            </a:r>
            <a:r>
              <a:rPr sz="1700" dirty="0">
                <a:latin typeface="Arial"/>
                <a:cs typeface="Arial"/>
              </a:rPr>
              <a:t>cho m</a:t>
            </a:r>
            <a:r>
              <a:rPr sz="1700" dirty="0">
                <a:latin typeface="Noto Sans"/>
                <a:cs typeface="Noto Sans"/>
              </a:rPr>
              <a:t>ỗ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chi</a:t>
            </a:r>
            <a:r>
              <a:rPr sz="1700" dirty="0">
                <a:latin typeface="Noto Sans"/>
                <a:cs typeface="Noto Sans"/>
              </a:rPr>
              <a:t>ế</a:t>
            </a:r>
            <a:r>
              <a:rPr sz="1700" dirty="0">
                <a:latin typeface="Arial"/>
                <a:cs typeface="Arial"/>
              </a:rPr>
              <a:t>n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</a:t>
            </a:r>
            <a:r>
              <a:rPr sz="1700" dirty="0">
                <a:latin typeface="Noto Sans"/>
                <a:cs typeface="Noto Sans"/>
              </a:rPr>
              <a:t>ị</a:t>
            </a:r>
            <a:r>
              <a:rPr sz="1700" dirty="0">
                <a:latin typeface="Arial"/>
                <a:cs typeface="Arial"/>
              </a:rPr>
              <a:t>ch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qu</a:t>
            </a:r>
            <a:r>
              <a:rPr sz="1700" dirty="0">
                <a:latin typeface="Noto Sans"/>
                <a:cs typeface="Noto Sans"/>
              </a:rPr>
              <a:t>ả</a:t>
            </a:r>
            <a:r>
              <a:rPr sz="1700" dirty="0">
                <a:latin typeface="Arial"/>
                <a:cs typeface="Arial"/>
              </a:rPr>
              <a:t>ng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cáo.</a:t>
            </a:r>
            <a:endParaRPr sz="1700">
              <a:latin typeface="Arial"/>
              <a:cs typeface="Arial"/>
            </a:endParaRPr>
          </a:p>
          <a:p>
            <a:pPr marL="12700" marR="5080" algn="just">
              <a:lnSpc>
                <a:spcPct val="150700"/>
              </a:lnSpc>
            </a:pPr>
            <a:r>
              <a:rPr sz="1700" dirty="0">
                <a:latin typeface="Arial"/>
                <a:cs typeface="Arial"/>
              </a:rPr>
              <a:t>Traffic</a:t>
            </a:r>
            <a:r>
              <a:rPr sz="1700" spc="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</a:t>
            </a:r>
            <a:r>
              <a:rPr sz="1700" dirty="0">
                <a:latin typeface="Noto Sans"/>
                <a:cs typeface="Noto Sans"/>
              </a:rPr>
              <a:t>ủ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55" dirty="0">
                <a:latin typeface="Arial"/>
                <a:cs typeface="Arial"/>
              </a:rPr>
              <a:t> </a:t>
            </a:r>
            <a:r>
              <a:rPr sz="1700" spc="100" dirty="0">
                <a:latin typeface="Arial"/>
                <a:cs typeface="Arial"/>
              </a:rPr>
              <a:t>4</a:t>
            </a:r>
            <a:r>
              <a:rPr sz="1700" spc="55" dirty="0">
                <a:latin typeface="Arial"/>
                <a:cs typeface="Arial"/>
              </a:rPr>
              <a:t> </a:t>
            </a:r>
            <a:r>
              <a:rPr sz="1700" spc="50" dirty="0">
                <a:latin typeface="Arial"/>
                <a:cs typeface="Arial"/>
              </a:rPr>
              <a:t>N</a:t>
            </a:r>
            <a:r>
              <a:rPr sz="1700" spc="50" dirty="0">
                <a:latin typeface="Noto Sans"/>
                <a:cs typeface="Noto Sans"/>
              </a:rPr>
              <a:t>ề</a:t>
            </a:r>
            <a:r>
              <a:rPr sz="1700" spc="50" dirty="0">
                <a:latin typeface="Arial"/>
                <a:cs typeface="Arial"/>
              </a:rPr>
              <a:t>n</a:t>
            </a:r>
            <a:r>
              <a:rPr sz="1700" spc="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</a:t>
            </a:r>
            <a:r>
              <a:rPr sz="1700" dirty="0">
                <a:latin typeface="Noto Sans"/>
                <a:cs typeface="Noto Sans"/>
              </a:rPr>
              <a:t>ả</a:t>
            </a:r>
            <a:r>
              <a:rPr sz="1700" dirty="0">
                <a:latin typeface="Arial"/>
                <a:cs typeface="Arial"/>
              </a:rPr>
              <a:t>ng</a:t>
            </a:r>
            <a:r>
              <a:rPr sz="1700" spc="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</a:t>
            </a:r>
            <a:r>
              <a:rPr sz="1700" dirty="0">
                <a:latin typeface="Noto Sans"/>
                <a:cs typeface="Noto Sans"/>
              </a:rPr>
              <a:t>ể</a:t>
            </a:r>
            <a:r>
              <a:rPr sz="1700" spc="85" dirty="0">
                <a:latin typeface="Noto Sans"/>
                <a:cs typeface="Noto Sans"/>
              </a:rPr>
              <a:t> </a:t>
            </a:r>
            <a:r>
              <a:rPr sz="1700" dirty="0">
                <a:latin typeface="Arial"/>
                <a:cs typeface="Arial"/>
              </a:rPr>
              <a:t>hi</a:t>
            </a:r>
            <a:r>
              <a:rPr sz="1700" dirty="0">
                <a:latin typeface="Noto Sans"/>
                <a:cs typeface="Noto Sans"/>
              </a:rPr>
              <a:t>ệ</a:t>
            </a:r>
            <a:r>
              <a:rPr sz="1700" dirty="0">
                <a:latin typeface="Arial"/>
                <a:cs typeface="Arial"/>
              </a:rPr>
              <a:t>n</a:t>
            </a:r>
            <a:r>
              <a:rPr sz="1700" spc="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phân</a:t>
            </a:r>
            <a:r>
              <a:rPr sz="1700" spc="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tích</a:t>
            </a:r>
            <a:r>
              <a:rPr sz="1700" spc="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chi</a:t>
            </a:r>
            <a:r>
              <a:rPr sz="1700" spc="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ti</a:t>
            </a:r>
            <a:r>
              <a:rPr sz="1700" dirty="0">
                <a:latin typeface="Noto Sans"/>
                <a:cs typeface="Noto Sans"/>
              </a:rPr>
              <a:t>ế</a:t>
            </a:r>
            <a:r>
              <a:rPr sz="1700" dirty="0">
                <a:latin typeface="Arial"/>
                <a:cs typeface="Arial"/>
              </a:rPr>
              <a:t>t</a:t>
            </a:r>
            <a:r>
              <a:rPr sz="1700" spc="5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v</a:t>
            </a:r>
            <a:r>
              <a:rPr sz="1700" spc="-25" dirty="0">
                <a:latin typeface="Noto Sans"/>
                <a:cs typeface="Noto Sans"/>
              </a:rPr>
              <a:t>ề </a:t>
            </a:r>
            <a:r>
              <a:rPr sz="1700" dirty="0">
                <a:latin typeface="Arial"/>
                <a:cs typeface="Arial"/>
              </a:rPr>
              <a:t>l</a:t>
            </a:r>
            <a:r>
              <a:rPr sz="1700" dirty="0">
                <a:latin typeface="Noto Sans"/>
                <a:cs typeface="Noto Sans"/>
              </a:rPr>
              <a:t>ượ</a:t>
            </a:r>
            <a:r>
              <a:rPr sz="1700" dirty="0">
                <a:latin typeface="Arial"/>
                <a:cs typeface="Arial"/>
              </a:rPr>
              <a:t>t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</a:t>
            </a:r>
            <a:r>
              <a:rPr sz="1700" dirty="0">
                <a:latin typeface="Noto Sans"/>
                <a:cs typeface="Noto Sans"/>
              </a:rPr>
              <a:t>ươ</a:t>
            </a:r>
            <a:r>
              <a:rPr sz="1700" dirty="0">
                <a:latin typeface="Arial"/>
                <a:cs typeface="Arial"/>
              </a:rPr>
              <a:t>ng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tác,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</a:t>
            </a:r>
            <a:r>
              <a:rPr sz="1700" dirty="0">
                <a:latin typeface="Noto Sans"/>
                <a:cs typeface="Noto Sans"/>
              </a:rPr>
              <a:t>ố</a:t>
            </a:r>
            <a:r>
              <a:rPr sz="1700" spc="70" dirty="0">
                <a:latin typeface="Noto Sans"/>
                <a:cs typeface="Noto Sans"/>
              </a:rPr>
              <a:t> </a:t>
            </a:r>
            <a:r>
              <a:rPr sz="1700" dirty="0">
                <a:latin typeface="Arial"/>
                <a:cs typeface="Arial"/>
              </a:rPr>
              <a:t>l</a:t>
            </a:r>
            <a:r>
              <a:rPr sz="1700" dirty="0">
                <a:latin typeface="Noto Sans"/>
                <a:cs typeface="Noto Sans"/>
              </a:rPr>
              <a:t>ầ</a:t>
            </a:r>
            <a:r>
              <a:rPr sz="1700" dirty="0">
                <a:latin typeface="Arial"/>
                <a:cs typeface="Arial"/>
              </a:rPr>
              <a:t>n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nh</a:t>
            </a:r>
            <a:r>
              <a:rPr sz="1700" dirty="0">
                <a:latin typeface="Noto Sans"/>
                <a:cs typeface="Noto Sans"/>
              </a:rPr>
              <a:t>ấ</a:t>
            </a:r>
            <a:r>
              <a:rPr sz="1700" dirty="0">
                <a:latin typeface="Arial"/>
                <a:cs typeface="Arial"/>
              </a:rPr>
              <a:t>p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vào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liên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</a:t>
            </a:r>
            <a:r>
              <a:rPr sz="1700" dirty="0">
                <a:latin typeface="Noto Sans"/>
                <a:cs typeface="Noto Sans"/>
              </a:rPr>
              <a:t>ế</a:t>
            </a:r>
            <a:r>
              <a:rPr sz="1700" dirty="0">
                <a:latin typeface="Arial"/>
                <a:cs typeface="Arial"/>
              </a:rPr>
              <a:t>t,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</a:t>
            </a:r>
            <a:r>
              <a:rPr sz="1700" dirty="0">
                <a:latin typeface="Noto Sans"/>
                <a:cs typeface="Noto Sans"/>
              </a:rPr>
              <a:t>ố</a:t>
            </a:r>
            <a:r>
              <a:rPr sz="1700" spc="70" dirty="0">
                <a:latin typeface="Noto Sans"/>
                <a:cs typeface="Noto Sans"/>
              </a:rPr>
              <a:t> </a:t>
            </a:r>
            <a:r>
              <a:rPr sz="1700" dirty="0">
                <a:latin typeface="Arial"/>
                <a:cs typeface="Arial"/>
              </a:rPr>
              <a:t>l</a:t>
            </a:r>
            <a:r>
              <a:rPr sz="1700" dirty="0">
                <a:latin typeface="Noto Sans"/>
                <a:cs typeface="Noto Sans"/>
              </a:rPr>
              <a:t>ầ</a:t>
            </a:r>
            <a:r>
              <a:rPr sz="1700" dirty="0">
                <a:latin typeface="Arial"/>
                <a:cs typeface="Arial"/>
              </a:rPr>
              <a:t>n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chia </a:t>
            </a:r>
            <a:r>
              <a:rPr sz="1700" dirty="0">
                <a:latin typeface="Arial"/>
                <a:cs typeface="Arial"/>
              </a:rPr>
              <a:t>s</a:t>
            </a:r>
            <a:r>
              <a:rPr sz="1700" dirty="0">
                <a:latin typeface="Noto Sans"/>
                <a:cs typeface="Noto Sans"/>
              </a:rPr>
              <a:t>ẻ</a:t>
            </a:r>
            <a:r>
              <a:rPr sz="1700" spc="430" dirty="0">
                <a:latin typeface="Noto Sans"/>
                <a:cs typeface="Noto Sans"/>
              </a:rPr>
              <a:t> </a:t>
            </a:r>
            <a:r>
              <a:rPr sz="1700" dirty="0">
                <a:latin typeface="Arial"/>
                <a:cs typeface="Arial"/>
              </a:rPr>
              <a:t>n</a:t>
            </a:r>
            <a:r>
              <a:rPr sz="1700" dirty="0">
                <a:latin typeface="Noto Sans"/>
                <a:cs typeface="Noto Sans"/>
              </a:rPr>
              <a:t>ộ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4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dung</a:t>
            </a:r>
            <a:r>
              <a:rPr sz="1700" spc="409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và</a:t>
            </a:r>
            <a:r>
              <a:rPr sz="1700" spc="4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</a:t>
            </a:r>
            <a:r>
              <a:rPr sz="1700" dirty="0">
                <a:latin typeface="Noto Sans"/>
                <a:cs typeface="Noto Sans"/>
              </a:rPr>
              <a:t>ượ</a:t>
            </a:r>
            <a:r>
              <a:rPr sz="1700" dirty="0">
                <a:latin typeface="Arial"/>
                <a:cs typeface="Arial"/>
              </a:rPr>
              <a:t>t</a:t>
            </a:r>
            <a:r>
              <a:rPr sz="1700" spc="409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theo</a:t>
            </a:r>
            <a:r>
              <a:rPr sz="1700" spc="4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dõi</a:t>
            </a:r>
            <a:r>
              <a:rPr sz="1700" spc="415" dirty="0">
                <a:latin typeface="Arial"/>
                <a:cs typeface="Arial"/>
              </a:rPr>
              <a:t> </a:t>
            </a:r>
            <a:r>
              <a:rPr sz="1700" spc="50" dirty="0">
                <a:latin typeface="Arial"/>
                <a:cs typeface="Arial"/>
              </a:rPr>
              <a:t>.</a:t>
            </a:r>
            <a:r>
              <a:rPr sz="1700" spc="409" dirty="0">
                <a:latin typeface="Arial"/>
                <a:cs typeface="Arial"/>
              </a:rPr>
              <a:t> </a:t>
            </a:r>
            <a:r>
              <a:rPr sz="1700" spc="55" dirty="0">
                <a:latin typeface="Arial"/>
                <a:cs typeface="Arial"/>
              </a:rPr>
              <a:t>Nâng</a:t>
            </a:r>
            <a:r>
              <a:rPr sz="1700" spc="4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cao</a:t>
            </a:r>
            <a:r>
              <a:rPr sz="1700" spc="409" dirty="0">
                <a:latin typeface="Arial"/>
                <a:cs typeface="Arial"/>
              </a:rPr>
              <a:t> </a:t>
            </a:r>
            <a:r>
              <a:rPr sz="1700" spc="50" dirty="0">
                <a:latin typeface="Arial"/>
                <a:cs typeface="Arial"/>
              </a:rPr>
              <a:t>giá</a:t>
            </a:r>
            <a:r>
              <a:rPr sz="1700" spc="41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tr</a:t>
            </a:r>
            <a:r>
              <a:rPr sz="1700" spc="-25" dirty="0">
                <a:latin typeface="Noto Sans"/>
                <a:cs typeface="Noto Sans"/>
              </a:rPr>
              <a:t>ị </a:t>
            </a:r>
            <a:r>
              <a:rPr sz="1700" dirty="0">
                <a:latin typeface="Arial"/>
                <a:cs typeface="Arial"/>
              </a:rPr>
              <a:t>qu</a:t>
            </a:r>
            <a:r>
              <a:rPr sz="1700" dirty="0">
                <a:latin typeface="Noto Sans"/>
                <a:cs typeface="Noto Sans"/>
              </a:rPr>
              <a:t>ả</a:t>
            </a:r>
            <a:r>
              <a:rPr sz="1700" dirty="0">
                <a:latin typeface="Arial"/>
                <a:cs typeface="Arial"/>
              </a:rPr>
              <a:t>ng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cáo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và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</a:t>
            </a:r>
            <a:r>
              <a:rPr sz="1700" dirty="0">
                <a:latin typeface="Noto Sans"/>
                <a:cs typeface="Noto Sans"/>
              </a:rPr>
              <a:t>ươ</a:t>
            </a:r>
            <a:r>
              <a:rPr sz="1700" dirty="0">
                <a:latin typeface="Arial"/>
                <a:cs typeface="Arial"/>
              </a:rPr>
              <a:t>ng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hi</a:t>
            </a:r>
            <a:r>
              <a:rPr sz="1700" dirty="0">
                <a:latin typeface="Noto Sans"/>
                <a:cs typeface="Noto Sans"/>
              </a:rPr>
              <a:t>ệ</a:t>
            </a:r>
            <a:r>
              <a:rPr sz="1700" dirty="0">
                <a:latin typeface="Arial"/>
                <a:cs typeface="Arial"/>
              </a:rPr>
              <a:t>u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</a:t>
            </a:r>
            <a:r>
              <a:rPr sz="1700" dirty="0">
                <a:latin typeface="Noto Sans"/>
                <a:cs typeface="Noto Sans"/>
              </a:rPr>
              <a:t>ủ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</a:t>
            </a:r>
            <a:r>
              <a:rPr sz="1700" dirty="0">
                <a:latin typeface="Noto Sans"/>
                <a:cs typeface="Noto Sans"/>
              </a:rPr>
              <a:t>ạ</a:t>
            </a:r>
            <a:r>
              <a:rPr sz="1700" dirty="0">
                <a:latin typeface="Arial"/>
                <a:cs typeface="Arial"/>
              </a:rPr>
              <a:t>n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50" dirty="0">
                <a:latin typeface="Arial"/>
                <a:cs typeface="Arial"/>
              </a:rPr>
              <a:t>!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10515"/>
            <a:ext cx="7861934" cy="1429385"/>
            <a:chOff x="0" y="710515"/>
            <a:chExt cx="7861934" cy="1429385"/>
          </a:xfrm>
        </p:grpSpPr>
        <p:sp>
          <p:nvSpPr>
            <p:cNvPr id="3" name="object 3"/>
            <p:cNvSpPr/>
            <p:nvPr/>
          </p:nvSpPr>
          <p:spPr>
            <a:xfrm>
              <a:off x="0" y="710515"/>
              <a:ext cx="6994525" cy="1429385"/>
            </a:xfrm>
            <a:custGeom>
              <a:avLst/>
              <a:gdLst/>
              <a:ahLst/>
              <a:cxnLst/>
              <a:rect l="l" t="t" r="r" b="b"/>
              <a:pathLst>
                <a:path w="6994525" h="1429385">
                  <a:moveTo>
                    <a:pt x="6639123" y="1429035"/>
                  </a:moveTo>
                  <a:lnTo>
                    <a:pt x="0" y="1429035"/>
                  </a:lnTo>
                  <a:lnTo>
                    <a:pt x="0" y="0"/>
                  </a:lnTo>
                  <a:lnTo>
                    <a:pt x="6994456" y="0"/>
                  </a:lnTo>
                  <a:lnTo>
                    <a:pt x="6994456" y="7810"/>
                  </a:lnTo>
                  <a:lnTo>
                    <a:pt x="6639123" y="1429035"/>
                  </a:lnTo>
                  <a:close/>
                </a:path>
              </a:pathLst>
            </a:custGeom>
            <a:solidFill>
              <a:srgbClr val="F15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20103" y="710526"/>
              <a:ext cx="1042035" cy="1429385"/>
            </a:xfrm>
            <a:custGeom>
              <a:avLst/>
              <a:gdLst/>
              <a:ahLst/>
              <a:cxnLst/>
              <a:rect l="l" t="t" r="r" b="b"/>
              <a:pathLst>
                <a:path w="1042034" h="1429385">
                  <a:moveTo>
                    <a:pt x="608926" y="0"/>
                  </a:moveTo>
                  <a:lnTo>
                    <a:pt x="357289" y="0"/>
                  </a:lnTo>
                  <a:lnTo>
                    <a:pt x="0" y="1429029"/>
                  </a:lnTo>
                  <a:lnTo>
                    <a:pt x="251650" y="1429029"/>
                  </a:lnTo>
                  <a:lnTo>
                    <a:pt x="608926" y="0"/>
                  </a:lnTo>
                  <a:close/>
                </a:path>
                <a:path w="1042034" h="1429385">
                  <a:moveTo>
                    <a:pt x="1041590" y="0"/>
                  </a:moveTo>
                  <a:lnTo>
                    <a:pt x="789952" y="0"/>
                  </a:lnTo>
                  <a:lnTo>
                    <a:pt x="432663" y="1429029"/>
                  </a:lnTo>
                  <a:lnTo>
                    <a:pt x="684314" y="1429029"/>
                  </a:lnTo>
                  <a:lnTo>
                    <a:pt x="1041590" y="0"/>
                  </a:lnTo>
                  <a:close/>
                </a:path>
              </a:pathLst>
            </a:custGeom>
            <a:solidFill>
              <a:srgbClr val="1707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2874" y="992574"/>
              <a:ext cx="644525" cy="643255"/>
            </a:xfrm>
            <a:custGeom>
              <a:avLst/>
              <a:gdLst/>
              <a:ahLst/>
              <a:cxnLst/>
              <a:rect l="l" t="t" r="r" b="b"/>
              <a:pathLst>
                <a:path w="644525" h="643255">
                  <a:moveTo>
                    <a:pt x="322003" y="643233"/>
                  </a:moveTo>
                  <a:lnTo>
                    <a:pt x="274423" y="639746"/>
                  </a:lnTo>
                  <a:lnTo>
                    <a:pt x="229009" y="629615"/>
                  </a:lnTo>
                  <a:lnTo>
                    <a:pt x="186260" y="613338"/>
                  </a:lnTo>
                  <a:lnTo>
                    <a:pt x="146675" y="591412"/>
                  </a:lnTo>
                  <a:lnTo>
                    <a:pt x="110750" y="564337"/>
                  </a:lnTo>
                  <a:lnTo>
                    <a:pt x="78986" y="532609"/>
                  </a:lnTo>
                  <a:lnTo>
                    <a:pt x="51880" y="496725"/>
                  </a:lnTo>
                  <a:lnTo>
                    <a:pt x="29929" y="457185"/>
                  </a:lnTo>
                  <a:lnTo>
                    <a:pt x="13634" y="414485"/>
                  </a:lnTo>
                  <a:lnTo>
                    <a:pt x="3491" y="369123"/>
                  </a:lnTo>
                  <a:lnTo>
                    <a:pt x="0" y="321596"/>
                  </a:lnTo>
                  <a:lnTo>
                    <a:pt x="3491" y="274071"/>
                  </a:lnTo>
                  <a:lnTo>
                    <a:pt x="13634" y="228712"/>
                  </a:lnTo>
                  <a:lnTo>
                    <a:pt x="29929" y="186015"/>
                  </a:lnTo>
                  <a:lnTo>
                    <a:pt x="51880" y="146479"/>
                  </a:lnTo>
                  <a:lnTo>
                    <a:pt x="78986" y="110601"/>
                  </a:lnTo>
                  <a:lnTo>
                    <a:pt x="110750" y="78879"/>
                  </a:lnTo>
                  <a:lnTo>
                    <a:pt x="146675" y="51808"/>
                  </a:lnTo>
                  <a:lnTo>
                    <a:pt x="186260" y="29888"/>
                  </a:lnTo>
                  <a:lnTo>
                    <a:pt x="229009" y="13615"/>
                  </a:lnTo>
                  <a:lnTo>
                    <a:pt x="274423" y="3486"/>
                  </a:lnTo>
                  <a:lnTo>
                    <a:pt x="322003" y="0"/>
                  </a:lnTo>
                  <a:lnTo>
                    <a:pt x="369584" y="3486"/>
                  </a:lnTo>
                  <a:lnTo>
                    <a:pt x="414997" y="13615"/>
                  </a:lnTo>
                  <a:lnTo>
                    <a:pt x="457746" y="29888"/>
                  </a:lnTo>
                  <a:lnTo>
                    <a:pt x="497332" y="51808"/>
                  </a:lnTo>
                  <a:lnTo>
                    <a:pt x="533256" y="78879"/>
                  </a:lnTo>
                  <a:lnTo>
                    <a:pt x="565020" y="110601"/>
                  </a:lnTo>
                  <a:lnTo>
                    <a:pt x="592127" y="146479"/>
                  </a:lnTo>
                  <a:lnTo>
                    <a:pt x="614077" y="186015"/>
                  </a:lnTo>
                  <a:lnTo>
                    <a:pt x="630373" y="228712"/>
                  </a:lnTo>
                  <a:lnTo>
                    <a:pt x="640515" y="274071"/>
                  </a:lnTo>
                  <a:lnTo>
                    <a:pt x="644007" y="321596"/>
                  </a:lnTo>
                  <a:lnTo>
                    <a:pt x="640515" y="369123"/>
                  </a:lnTo>
                  <a:lnTo>
                    <a:pt x="630373" y="414485"/>
                  </a:lnTo>
                  <a:lnTo>
                    <a:pt x="614077" y="457185"/>
                  </a:lnTo>
                  <a:lnTo>
                    <a:pt x="592127" y="496725"/>
                  </a:lnTo>
                  <a:lnTo>
                    <a:pt x="565020" y="532609"/>
                  </a:lnTo>
                  <a:lnTo>
                    <a:pt x="533256" y="564337"/>
                  </a:lnTo>
                  <a:lnTo>
                    <a:pt x="497332" y="591412"/>
                  </a:lnTo>
                  <a:lnTo>
                    <a:pt x="457746" y="613338"/>
                  </a:lnTo>
                  <a:lnTo>
                    <a:pt x="414997" y="629615"/>
                  </a:lnTo>
                  <a:lnTo>
                    <a:pt x="369584" y="639746"/>
                  </a:lnTo>
                  <a:lnTo>
                    <a:pt x="322003" y="643233"/>
                  </a:lnTo>
                  <a:close/>
                </a:path>
              </a:pathLst>
            </a:custGeom>
            <a:solidFill>
              <a:srgbClr val="8BD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6808" y="1090309"/>
              <a:ext cx="640080" cy="546100"/>
            </a:xfrm>
            <a:custGeom>
              <a:avLst/>
              <a:gdLst/>
              <a:ahLst/>
              <a:cxnLst/>
              <a:rect l="l" t="t" r="r" b="b"/>
              <a:pathLst>
                <a:path w="640080" h="546100">
                  <a:moveTo>
                    <a:pt x="318068" y="545499"/>
                  </a:moveTo>
                  <a:lnTo>
                    <a:pt x="270759" y="542052"/>
                  </a:lnTo>
                  <a:lnTo>
                    <a:pt x="225589" y="532036"/>
                  </a:lnTo>
                  <a:lnTo>
                    <a:pt x="183048" y="515940"/>
                  </a:lnTo>
                  <a:lnTo>
                    <a:pt x="143626" y="494254"/>
                  </a:lnTo>
                  <a:lnTo>
                    <a:pt x="107813" y="467466"/>
                  </a:lnTo>
                  <a:lnTo>
                    <a:pt x="76096" y="436065"/>
                  </a:lnTo>
                  <a:lnTo>
                    <a:pt x="48968" y="400540"/>
                  </a:lnTo>
                  <a:lnTo>
                    <a:pt x="26915" y="361381"/>
                  </a:lnTo>
                  <a:lnTo>
                    <a:pt x="10430" y="319075"/>
                  </a:lnTo>
                  <a:lnTo>
                    <a:pt x="0" y="274113"/>
                  </a:lnTo>
                  <a:lnTo>
                    <a:pt x="37795" y="307424"/>
                  </a:lnTo>
                  <a:lnTo>
                    <a:pt x="80512" y="334555"/>
                  </a:lnTo>
                  <a:lnTo>
                    <a:pt x="127446" y="354804"/>
                  </a:lnTo>
                  <a:lnTo>
                    <a:pt x="177892" y="367469"/>
                  </a:lnTo>
                  <a:lnTo>
                    <a:pt x="231144" y="371847"/>
                  </a:lnTo>
                  <a:lnTo>
                    <a:pt x="278724" y="368360"/>
                  </a:lnTo>
                  <a:lnTo>
                    <a:pt x="324138" y="358232"/>
                  </a:lnTo>
                  <a:lnTo>
                    <a:pt x="366887" y="341958"/>
                  </a:lnTo>
                  <a:lnTo>
                    <a:pt x="406472" y="320036"/>
                  </a:lnTo>
                  <a:lnTo>
                    <a:pt x="442396" y="292964"/>
                  </a:lnTo>
                  <a:lnTo>
                    <a:pt x="474161" y="261239"/>
                  </a:lnTo>
                  <a:lnTo>
                    <a:pt x="501267" y="225357"/>
                  </a:lnTo>
                  <a:lnTo>
                    <a:pt x="523217" y="185816"/>
                  </a:lnTo>
                  <a:lnTo>
                    <a:pt x="539513" y="143113"/>
                  </a:lnTo>
                  <a:lnTo>
                    <a:pt x="549656" y="97745"/>
                  </a:lnTo>
                  <a:lnTo>
                    <a:pt x="553147" y="50210"/>
                  </a:lnTo>
                  <a:lnTo>
                    <a:pt x="552894" y="37475"/>
                  </a:lnTo>
                  <a:lnTo>
                    <a:pt x="552149" y="24849"/>
                  </a:lnTo>
                  <a:lnTo>
                    <a:pt x="550928" y="12351"/>
                  </a:lnTo>
                  <a:lnTo>
                    <a:pt x="549253" y="0"/>
                  </a:lnTo>
                  <a:lnTo>
                    <a:pt x="580283" y="37164"/>
                  </a:lnTo>
                  <a:lnTo>
                    <a:pt x="605504" y="78753"/>
                  </a:lnTo>
                  <a:lnTo>
                    <a:pt x="624292" y="124145"/>
                  </a:lnTo>
                  <a:lnTo>
                    <a:pt x="636023" y="172722"/>
                  </a:lnTo>
                  <a:lnTo>
                    <a:pt x="640072" y="223862"/>
                  </a:lnTo>
                  <a:lnTo>
                    <a:pt x="636581" y="271388"/>
                  </a:lnTo>
                  <a:lnTo>
                    <a:pt x="626438" y="316750"/>
                  </a:lnTo>
                  <a:lnTo>
                    <a:pt x="610142" y="359450"/>
                  </a:lnTo>
                  <a:lnTo>
                    <a:pt x="588192" y="398991"/>
                  </a:lnTo>
                  <a:lnTo>
                    <a:pt x="561086" y="434874"/>
                  </a:lnTo>
                  <a:lnTo>
                    <a:pt x="529321" y="466603"/>
                  </a:lnTo>
                  <a:lnTo>
                    <a:pt x="493397" y="493678"/>
                  </a:lnTo>
                  <a:lnTo>
                    <a:pt x="453811" y="515603"/>
                  </a:lnTo>
                  <a:lnTo>
                    <a:pt x="411063" y="531880"/>
                  </a:lnTo>
                  <a:lnTo>
                    <a:pt x="365649" y="542011"/>
                  </a:lnTo>
                  <a:lnTo>
                    <a:pt x="318068" y="545499"/>
                  </a:lnTo>
                  <a:close/>
                </a:path>
              </a:pathLst>
            </a:custGeom>
            <a:solidFill>
              <a:srgbClr val="67B9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2871" y="992580"/>
              <a:ext cx="644525" cy="643255"/>
            </a:xfrm>
            <a:custGeom>
              <a:avLst/>
              <a:gdLst/>
              <a:ahLst/>
              <a:cxnLst/>
              <a:rect l="l" t="t" r="r" b="b"/>
              <a:pathLst>
                <a:path w="644525" h="643255">
                  <a:moveTo>
                    <a:pt x="644004" y="317665"/>
                  </a:moveTo>
                  <a:lnTo>
                    <a:pt x="643572" y="317665"/>
                  </a:lnTo>
                  <a:lnTo>
                    <a:pt x="639787" y="282232"/>
                  </a:lnTo>
                  <a:lnTo>
                    <a:pt x="635050" y="267741"/>
                  </a:lnTo>
                  <a:lnTo>
                    <a:pt x="635050" y="317665"/>
                  </a:lnTo>
                  <a:lnTo>
                    <a:pt x="635050" y="325526"/>
                  </a:lnTo>
                  <a:lnTo>
                    <a:pt x="632167" y="336486"/>
                  </a:lnTo>
                  <a:lnTo>
                    <a:pt x="632167" y="354241"/>
                  </a:lnTo>
                  <a:lnTo>
                    <a:pt x="631024" y="363753"/>
                  </a:lnTo>
                  <a:lnTo>
                    <a:pt x="616407" y="403453"/>
                  </a:lnTo>
                  <a:lnTo>
                    <a:pt x="593140" y="440029"/>
                  </a:lnTo>
                  <a:lnTo>
                    <a:pt x="562127" y="472808"/>
                  </a:lnTo>
                  <a:lnTo>
                    <a:pt x="554062" y="478840"/>
                  </a:lnTo>
                  <a:lnTo>
                    <a:pt x="558914" y="469404"/>
                  </a:lnTo>
                  <a:lnTo>
                    <a:pt x="575081" y="423252"/>
                  </a:lnTo>
                  <a:lnTo>
                    <a:pt x="580339" y="397484"/>
                  </a:lnTo>
                  <a:lnTo>
                    <a:pt x="589000" y="393306"/>
                  </a:lnTo>
                  <a:lnTo>
                    <a:pt x="618693" y="371513"/>
                  </a:lnTo>
                  <a:lnTo>
                    <a:pt x="632167" y="354241"/>
                  </a:lnTo>
                  <a:lnTo>
                    <a:pt x="632167" y="336486"/>
                  </a:lnTo>
                  <a:lnTo>
                    <a:pt x="630123" y="344246"/>
                  </a:lnTo>
                  <a:lnTo>
                    <a:pt x="612711" y="366191"/>
                  </a:lnTo>
                  <a:lnTo>
                    <a:pt x="584669" y="386676"/>
                  </a:lnTo>
                  <a:lnTo>
                    <a:pt x="582320" y="387819"/>
                  </a:lnTo>
                  <a:lnTo>
                    <a:pt x="585190" y="373761"/>
                  </a:lnTo>
                  <a:lnTo>
                    <a:pt x="588403" y="325526"/>
                  </a:lnTo>
                  <a:lnTo>
                    <a:pt x="635050" y="325526"/>
                  </a:lnTo>
                  <a:lnTo>
                    <a:pt x="635050" y="317665"/>
                  </a:lnTo>
                  <a:lnTo>
                    <a:pt x="588403" y="317665"/>
                  </a:lnTo>
                  <a:lnTo>
                    <a:pt x="585190" y="269430"/>
                  </a:lnTo>
                  <a:lnTo>
                    <a:pt x="582320" y="255435"/>
                  </a:lnTo>
                  <a:lnTo>
                    <a:pt x="584669" y="256552"/>
                  </a:lnTo>
                  <a:lnTo>
                    <a:pt x="612711" y="277025"/>
                  </a:lnTo>
                  <a:lnTo>
                    <a:pt x="630123" y="298945"/>
                  </a:lnTo>
                  <a:lnTo>
                    <a:pt x="635050" y="317665"/>
                  </a:lnTo>
                  <a:lnTo>
                    <a:pt x="635050" y="267741"/>
                  </a:lnTo>
                  <a:lnTo>
                    <a:pt x="632167" y="258927"/>
                  </a:lnTo>
                  <a:lnTo>
                    <a:pt x="632167" y="288975"/>
                  </a:lnTo>
                  <a:lnTo>
                    <a:pt x="618693" y="271678"/>
                  </a:lnTo>
                  <a:lnTo>
                    <a:pt x="589000" y="249897"/>
                  </a:lnTo>
                  <a:lnTo>
                    <a:pt x="580504" y="245808"/>
                  </a:lnTo>
                  <a:lnTo>
                    <a:pt x="580504" y="317665"/>
                  </a:lnTo>
                  <a:lnTo>
                    <a:pt x="580504" y="325526"/>
                  </a:lnTo>
                  <a:lnTo>
                    <a:pt x="577380" y="372427"/>
                  </a:lnTo>
                  <a:lnTo>
                    <a:pt x="573354" y="392137"/>
                  </a:lnTo>
                  <a:lnTo>
                    <a:pt x="571385" y="393090"/>
                  </a:lnTo>
                  <a:lnTo>
                    <a:pt x="571385" y="401815"/>
                  </a:lnTo>
                  <a:lnTo>
                    <a:pt x="567550" y="420662"/>
                  </a:lnTo>
                  <a:lnTo>
                    <a:pt x="551840" y="465658"/>
                  </a:lnTo>
                  <a:lnTo>
                    <a:pt x="539508" y="489712"/>
                  </a:lnTo>
                  <a:lnTo>
                    <a:pt x="531774" y="495490"/>
                  </a:lnTo>
                  <a:lnTo>
                    <a:pt x="531774" y="504799"/>
                  </a:lnTo>
                  <a:lnTo>
                    <a:pt x="504888" y="543344"/>
                  </a:lnTo>
                  <a:lnTo>
                    <a:pt x="474726" y="574725"/>
                  </a:lnTo>
                  <a:lnTo>
                    <a:pt x="440817" y="600265"/>
                  </a:lnTo>
                  <a:lnTo>
                    <a:pt x="403707" y="619315"/>
                  </a:lnTo>
                  <a:lnTo>
                    <a:pt x="363918" y="631215"/>
                  </a:lnTo>
                  <a:lnTo>
                    <a:pt x="355866" y="632015"/>
                  </a:lnTo>
                  <a:lnTo>
                    <a:pt x="375056" y="617956"/>
                  </a:lnTo>
                  <a:lnTo>
                    <a:pt x="398208" y="588302"/>
                  </a:lnTo>
                  <a:lnTo>
                    <a:pt x="416166" y="553351"/>
                  </a:lnTo>
                  <a:lnTo>
                    <a:pt x="423773" y="551929"/>
                  </a:lnTo>
                  <a:lnTo>
                    <a:pt x="469976" y="537210"/>
                  </a:lnTo>
                  <a:lnTo>
                    <a:pt x="512165" y="517474"/>
                  </a:lnTo>
                  <a:lnTo>
                    <a:pt x="531774" y="504799"/>
                  </a:lnTo>
                  <a:lnTo>
                    <a:pt x="531774" y="495490"/>
                  </a:lnTo>
                  <a:lnTo>
                    <a:pt x="524243" y="501116"/>
                  </a:lnTo>
                  <a:lnTo>
                    <a:pt x="480390" y="524306"/>
                  </a:lnTo>
                  <a:lnTo>
                    <a:pt x="431469" y="541693"/>
                  </a:lnTo>
                  <a:lnTo>
                    <a:pt x="420128" y="544029"/>
                  </a:lnTo>
                  <a:lnTo>
                    <a:pt x="435025" y="501421"/>
                  </a:lnTo>
                  <a:lnTo>
                    <a:pt x="447598" y="446786"/>
                  </a:lnTo>
                  <a:lnTo>
                    <a:pt x="448551" y="439521"/>
                  </a:lnTo>
                  <a:lnTo>
                    <a:pt x="502031" y="427939"/>
                  </a:lnTo>
                  <a:lnTo>
                    <a:pt x="549681" y="412280"/>
                  </a:lnTo>
                  <a:lnTo>
                    <a:pt x="571385" y="401815"/>
                  </a:lnTo>
                  <a:lnTo>
                    <a:pt x="571385" y="393090"/>
                  </a:lnTo>
                  <a:lnTo>
                    <a:pt x="546760" y="404977"/>
                  </a:lnTo>
                  <a:lnTo>
                    <a:pt x="508546" y="417982"/>
                  </a:lnTo>
                  <a:lnTo>
                    <a:pt x="466255" y="428294"/>
                  </a:lnTo>
                  <a:lnTo>
                    <a:pt x="449668" y="431038"/>
                  </a:lnTo>
                  <a:lnTo>
                    <a:pt x="455536" y="386410"/>
                  </a:lnTo>
                  <a:lnTo>
                    <a:pt x="458127" y="325526"/>
                  </a:lnTo>
                  <a:lnTo>
                    <a:pt x="580504" y="325526"/>
                  </a:lnTo>
                  <a:lnTo>
                    <a:pt x="580504" y="317665"/>
                  </a:lnTo>
                  <a:lnTo>
                    <a:pt x="458127" y="317665"/>
                  </a:lnTo>
                  <a:lnTo>
                    <a:pt x="455536" y="256781"/>
                  </a:lnTo>
                  <a:lnTo>
                    <a:pt x="450265" y="216738"/>
                  </a:lnTo>
                  <a:lnTo>
                    <a:pt x="450265" y="317665"/>
                  </a:lnTo>
                  <a:lnTo>
                    <a:pt x="450265" y="325526"/>
                  </a:lnTo>
                  <a:lnTo>
                    <a:pt x="448741" y="371779"/>
                  </a:lnTo>
                  <a:lnTo>
                    <a:pt x="443877" y="420001"/>
                  </a:lnTo>
                  <a:lnTo>
                    <a:pt x="441706" y="432346"/>
                  </a:lnTo>
                  <a:lnTo>
                    <a:pt x="440258" y="432587"/>
                  </a:lnTo>
                  <a:lnTo>
                    <a:pt x="440258" y="440651"/>
                  </a:lnTo>
                  <a:lnTo>
                    <a:pt x="435889" y="465582"/>
                  </a:lnTo>
                  <a:lnTo>
                    <a:pt x="424929" y="507796"/>
                  </a:lnTo>
                  <a:lnTo>
                    <a:pt x="411111" y="545884"/>
                  </a:lnTo>
                  <a:lnTo>
                    <a:pt x="406349" y="546874"/>
                  </a:lnTo>
                  <a:lnTo>
                    <a:pt x="406349" y="555180"/>
                  </a:lnTo>
                  <a:lnTo>
                    <a:pt x="391604" y="583882"/>
                  </a:lnTo>
                  <a:lnTo>
                    <a:pt x="369735" y="611949"/>
                  </a:lnTo>
                  <a:lnTo>
                    <a:pt x="346278" y="629361"/>
                  </a:lnTo>
                  <a:lnTo>
                    <a:pt x="325970" y="634365"/>
                  </a:lnTo>
                  <a:lnTo>
                    <a:pt x="325970" y="564070"/>
                  </a:lnTo>
                  <a:lnTo>
                    <a:pt x="374230" y="561136"/>
                  </a:lnTo>
                  <a:lnTo>
                    <a:pt x="399669" y="556412"/>
                  </a:lnTo>
                  <a:lnTo>
                    <a:pt x="406349" y="555180"/>
                  </a:lnTo>
                  <a:lnTo>
                    <a:pt x="406349" y="546874"/>
                  </a:lnTo>
                  <a:lnTo>
                    <a:pt x="378383" y="552615"/>
                  </a:lnTo>
                  <a:lnTo>
                    <a:pt x="325970" y="556145"/>
                  </a:lnTo>
                  <a:lnTo>
                    <a:pt x="325970" y="449694"/>
                  </a:lnTo>
                  <a:lnTo>
                    <a:pt x="386892" y="447243"/>
                  </a:lnTo>
                  <a:lnTo>
                    <a:pt x="429704" y="441947"/>
                  </a:lnTo>
                  <a:lnTo>
                    <a:pt x="440258" y="440651"/>
                  </a:lnTo>
                  <a:lnTo>
                    <a:pt x="440258" y="432587"/>
                  </a:lnTo>
                  <a:lnTo>
                    <a:pt x="420598" y="435813"/>
                  </a:lnTo>
                  <a:lnTo>
                    <a:pt x="372275" y="440397"/>
                  </a:lnTo>
                  <a:lnTo>
                    <a:pt x="325970" y="441833"/>
                  </a:lnTo>
                  <a:lnTo>
                    <a:pt x="325970" y="325526"/>
                  </a:lnTo>
                  <a:lnTo>
                    <a:pt x="450265" y="325526"/>
                  </a:lnTo>
                  <a:lnTo>
                    <a:pt x="450265" y="317665"/>
                  </a:lnTo>
                  <a:lnTo>
                    <a:pt x="325970" y="317665"/>
                  </a:lnTo>
                  <a:lnTo>
                    <a:pt x="325970" y="201371"/>
                  </a:lnTo>
                  <a:lnTo>
                    <a:pt x="372275" y="202806"/>
                  </a:lnTo>
                  <a:lnTo>
                    <a:pt x="420598" y="207403"/>
                  </a:lnTo>
                  <a:lnTo>
                    <a:pt x="448741" y="271424"/>
                  </a:lnTo>
                  <a:lnTo>
                    <a:pt x="450265" y="317665"/>
                  </a:lnTo>
                  <a:lnTo>
                    <a:pt x="450265" y="216738"/>
                  </a:lnTo>
                  <a:lnTo>
                    <a:pt x="449668" y="212191"/>
                  </a:lnTo>
                  <a:lnTo>
                    <a:pt x="466255" y="214922"/>
                  </a:lnTo>
                  <a:lnTo>
                    <a:pt x="508546" y="225247"/>
                  </a:lnTo>
                  <a:lnTo>
                    <a:pt x="546760" y="238264"/>
                  </a:lnTo>
                  <a:lnTo>
                    <a:pt x="573366" y="251104"/>
                  </a:lnTo>
                  <a:lnTo>
                    <a:pt x="577380" y="270776"/>
                  </a:lnTo>
                  <a:lnTo>
                    <a:pt x="580504" y="317665"/>
                  </a:lnTo>
                  <a:lnTo>
                    <a:pt x="580504" y="245808"/>
                  </a:lnTo>
                  <a:lnTo>
                    <a:pt x="580339" y="245719"/>
                  </a:lnTo>
                  <a:lnTo>
                    <a:pt x="575081" y="219938"/>
                  </a:lnTo>
                  <a:lnTo>
                    <a:pt x="571385" y="209397"/>
                  </a:lnTo>
                  <a:lnTo>
                    <a:pt x="571385" y="241401"/>
                  </a:lnTo>
                  <a:lnTo>
                    <a:pt x="549681" y="230911"/>
                  </a:lnTo>
                  <a:lnTo>
                    <a:pt x="502031" y="215252"/>
                  </a:lnTo>
                  <a:lnTo>
                    <a:pt x="448551" y="203695"/>
                  </a:lnTo>
                  <a:lnTo>
                    <a:pt x="447598" y="196418"/>
                  </a:lnTo>
                  <a:lnTo>
                    <a:pt x="440258" y="164528"/>
                  </a:lnTo>
                  <a:lnTo>
                    <a:pt x="440258" y="202565"/>
                  </a:lnTo>
                  <a:lnTo>
                    <a:pt x="429704" y="201244"/>
                  </a:lnTo>
                  <a:lnTo>
                    <a:pt x="386892" y="195948"/>
                  </a:lnTo>
                  <a:lnTo>
                    <a:pt x="325970" y="193509"/>
                  </a:lnTo>
                  <a:lnTo>
                    <a:pt x="325970" y="87071"/>
                  </a:lnTo>
                  <a:lnTo>
                    <a:pt x="378383" y="90576"/>
                  </a:lnTo>
                  <a:lnTo>
                    <a:pt x="424929" y="135394"/>
                  </a:lnTo>
                  <a:lnTo>
                    <a:pt x="435889" y="177609"/>
                  </a:lnTo>
                  <a:lnTo>
                    <a:pt x="440258" y="202565"/>
                  </a:lnTo>
                  <a:lnTo>
                    <a:pt x="440258" y="164528"/>
                  </a:lnTo>
                  <a:lnTo>
                    <a:pt x="435025" y="141782"/>
                  </a:lnTo>
                  <a:lnTo>
                    <a:pt x="420116" y="99174"/>
                  </a:lnTo>
                  <a:lnTo>
                    <a:pt x="431469" y="101498"/>
                  </a:lnTo>
                  <a:lnTo>
                    <a:pt x="480390" y="118897"/>
                  </a:lnTo>
                  <a:lnTo>
                    <a:pt x="524243" y="142087"/>
                  </a:lnTo>
                  <a:lnTo>
                    <a:pt x="551840" y="177533"/>
                  </a:lnTo>
                  <a:lnTo>
                    <a:pt x="567550" y="222529"/>
                  </a:lnTo>
                  <a:lnTo>
                    <a:pt x="571385" y="241401"/>
                  </a:lnTo>
                  <a:lnTo>
                    <a:pt x="571385" y="209397"/>
                  </a:lnTo>
                  <a:lnTo>
                    <a:pt x="558914" y="173799"/>
                  </a:lnTo>
                  <a:lnTo>
                    <a:pt x="554062" y="164388"/>
                  </a:lnTo>
                  <a:lnTo>
                    <a:pt x="562127" y="170408"/>
                  </a:lnTo>
                  <a:lnTo>
                    <a:pt x="593140" y="203187"/>
                  </a:lnTo>
                  <a:lnTo>
                    <a:pt x="616407" y="239750"/>
                  </a:lnTo>
                  <a:lnTo>
                    <a:pt x="631024" y="279450"/>
                  </a:lnTo>
                  <a:lnTo>
                    <a:pt x="632167" y="288975"/>
                  </a:lnTo>
                  <a:lnTo>
                    <a:pt x="632167" y="258927"/>
                  </a:lnTo>
                  <a:lnTo>
                    <a:pt x="608063" y="210070"/>
                  </a:lnTo>
                  <a:lnTo>
                    <a:pt x="581875" y="178257"/>
                  </a:lnTo>
                  <a:lnTo>
                    <a:pt x="549681" y="149974"/>
                  </a:lnTo>
                  <a:lnTo>
                    <a:pt x="545147" y="147053"/>
                  </a:lnTo>
                  <a:lnTo>
                    <a:pt x="537235" y="131660"/>
                  </a:lnTo>
                  <a:lnTo>
                    <a:pt x="531774" y="123990"/>
                  </a:lnTo>
                  <a:lnTo>
                    <a:pt x="531774" y="138404"/>
                  </a:lnTo>
                  <a:lnTo>
                    <a:pt x="512165" y="125717"/>
                  </a:lnTo>
                  <a:lnTo>
                    <a:pt x="469976" y="105981"/>
                  </a:lnTo>
                  <a:lnTo>
                    <a:pt x="423773" y="91262"/>
                  </a:lnTo>
                  <a:lnTo>
                    <a:pt x="416153" y="89852"/>
                  </a:lnTo>
                  <a:lnTo>
                    <a:pt x="406349" y="70777"/>
                  </a:lnTo>
                  <a:lnTo>
                    <a:pt x="406349" y="88036"/>
                  </a:lnTo>
                  <a:lnTo>
                    <a:pt x="399669" y="86791"/>
                  </a:lnTo>
                  <a:lnTo>
                    <a:pt x="374230" y="82067"/>
                  </a:lnTo>
                  <a:lnTo>
                    <a:pt x="325970" y="79133"/>
                  </a:lnTo>
                  <a:lnTo>
                    <a:pt x="325970" y="8851"/>
                  </a:lnTo>
                  <a:lnTo>
                    <a:pt x="346278" y="13843"/>
                  </a:lnTo>
                  <a:lnTo>
                    <a:pt x="369735" y="31242"/>
                  </a:lnTo>
                  <a:lnTo>
                    <a:pt x="391604" y="59309"/>
                  </a:lnTo>
                  <a:lnTo>
                    <a:pt x="406349" y="88036"/>
                  </a:lnTo>
                  <a:lnTo>
                    <a:pt x="406349" y="70777"/>
                  </a:lnTo>
                  <a:lnTo>
                    <a:pt x="398208" y="54927"/>
                  </a:lnTo>
                  <a:lnTo>
                    <a:pt x="375056" y="25273"/>
                  </a:lnTo>
                  <a:lnTo>
                    <a:pt x="355803" y="11188"/>
                  </a:lnTo>
                  <a:lnTo>
                    <a:pt x="363918" y="11976"/>
                  </a:lnTo>
                  <a:lnTo>
                    <a:pt x="403707" y="23876"/>
                  </a:lnTo>
                  <a:lnTo>
                    <a:pt x="440817" y="42926"/>
                  </a:lnTo>
                  <a:lnTo>
                    <a:pt x="474726" y="68465"/>
                  </a:lnTo>
                  <a:lnTo>
                    <a:pt x="504888" y="99847"/>
                  </a:lnTo>
                  <a:lnTo>
                    <a:pt x="530771" y="136423"/>
                  </a:lnTo>
                  <a:lnTo>
                    <a:pt x="531774" y="138404"/>
                  </a:lnTo>
                  <a:lnTo>
                    <a:pt x="531774" y="123990"/>
                  </a:lnTo>
                  <a:lnTo>
                    <a:pt x="479513" y="62052"/>
                  </a:lnTo>
                  <a:lnTo>
                    <a:pt x="444563" y="35890"/>
                  </a:lnTo>
                  <a:lnTo>
                    <a:pt x="406298" y="16395"/>
                  </a:lnTo>
                  <a:lnTo>
                    <a:pt x="377558" y="7861"/>
                  </a:lnTo>
                  <a:lnTo>
                    <a:pt x="365264" y="4203"/>
                  </a:lnTo>
                  <a:lnTo>
                    <a:pt x="325970" y="393"/>
                  </a:lnTo>
                  <a:lnTo>
                    <a:pt x="325970" y="0"/>
                  </a:lnTo>
                  <a:lnTo>
                    <a:pt x="321995" y="0"/>
                  </a:lnTo>
                  <a:lnTo>
                    <a:pt x="318058" y="0"/>
                  </a:lnTo>
                  <a:lnTo>
                    <a:pt x="318058" y="393"/>
                  </a:lnTo>
                  <a:lnTo>
                    <a:pt x="318058" y="8839"/>
                  </a:lnTo>
                  <a:lnTo>
                    <a:pt x="318058" y="634365"/>
                  </a:lnTo>
                  <a:lnTo>
                    <a:pt x="297726" y="629361"/>
                  </a:lnTo>
                  <a:lnTo>
                    <a:pt x="288112" y="622236"/>
                  </a:lnTo>
                  <a:lnTo>
                    <a:pt x="288112" y="632015"/>
                  </a:lnTo>
                  <a:lnTo>
                    <a:pt x="280085" y="631215"/>
                  </a:lnTo>
                  <a:lnTo>
                    <a:pt x="240296" y="619315"/>
                  </a:lnTo>
                  <a:lnTo>
                    <a:pt x="203174" y="600265"/>
                  </a:lnTo>
                  <a:lnTo>
                    <a:pt x="169265" y="574725"/>
                  </a:lnTo>
                  <a:lnTo>
                    <a:pt x="139103" y="543344"/>
                  </a:lnTo>
                  <a:lnTo>
                    <a:pt x="113220" y="506768"/>
                  </a:lnTo>
                  <a:lnTo>
                    <a:pt x="112191" y="504786"/>
                  </a:lnTo>
                  <a:lnTo>
                    <a:pt x="131838" y="517474"/>
                  </a:lnTo>
                  <a:lnTo>
                    <a:pt x="174028" y="537210"/>
                  </a:lnTo>
                  <a:lnTo>
                    <a:pt x="220230" y="551929"/>
                  </a:lnTo>
                  <a:lnTo>
                    <a:pt x="227825" y="553351"/>
                  </a:lnTo>
                  <a:lnTo>
                    <a:pt x="245783" y="588302"/>
                  </a:lnTo>
                  <a:lnTo>
                    <a:pt x="268947" y="617956"/>
                  </a:lnTo>
                  <a:lnTo>
                    <a:pt x="288112" y="632015"/>
                  </a:lnTo>
                  <a:lnTo>
                    <a:pt x="288112" y="622236"/>
                  </a:lnTo>
                  <a:lnTo>
                    <a:pt x="274256" y="611949"/>
                  </a:lnTo>
                  <a:lnTo>
                    <a:pt x="252399" y="583882"/>
                  </a:lnTo>
                  <a:lnTo>
                    <a:pt x="237642" y="555167"/>
                  </a:lnTo>
                  <a:lnTo>
                    <a:pt x="269773" y="561136"/>
                  </a:lnTo>
                  <a:lnTo>
                    <a:pt x="318058" y="564083"/>
                  </a:lnTo>
                  <a:lnTo>
                    <a:pt x="318058" y="556158"/>
                  </a:lnTo>
                  <a:lnTo>
                    <a:pt x="265607" y="552615"/>
                  </a:lnTo>
                  <a:lnTo>
                    <a:pt x="232879" y="545896"/>
                  </a:lnTo>
                  <a:lnTo>
                    <a:pt x="223862" y="520992"/>
                  </a:lnTo>
                  <a:lnTo>
                    <a:pt x="223862" y="544029"/>
                  </a:lnTo>
                  <a:lnTo>
                    <a:pt x="212509" y="541693"/>
                  </a:lnTo>
                  <a:lnTo>
                    <a:pt x="163588" y="524306"/>
                  </a:lnTo>
                  <a:lnTo>
                    <a:pt x="119735" y="501116"/>
                  </a:lnTo>
                  <a:lnTo>
                    <a:pt x="92151" y="465658"/>
                  </a:lnTo>
                  <a:lnTo>
                    <a:pt x="89954" y="459371"/>
                  </a:lnTo>
                  <a:lnTo>
                    <a:pt x="89954" y="478866"/>
                  </a:lnTo>
                  <a:lnTo>
                    <a:pt x="50850" y="440029"/>
                  </a:lnTo>
                  <a:lnTo>
                    <a:pt x="27584" y="403453"/>
                  </a:lnTo>
                  <a:lnTo>
                    <a:pt x="12979" y="363753"/>
                  </a:lnTo>
                  <a:lnTo>
                    <a:pt x="11823" y="354241"/>
                  </a:lnTo>
                  <a:lnTo>
                    <a:pt x="25298" y="371513"/>
                  </a:lnTo>
                  <a:lnTo>
                    <a:pt x="54991" y="393306"/>
                  </a:lnTo>
                  <a:lnTo>
                    <a:pt x="63652" y="397497"/>
                  </a:lnTo>
                  <a:lnTo>
                    <a:pt x="68922" y="423252"/>
                  </a:lnTo>
                  <a:lnTo>
                    <a:pt x="85090" y="469404"/>
                  </a:lnTo>
                  <a:lnTo>
                    <a:pt x="89954" y="478866"/>
                  </a:lnTo>
                  <a:lnTo>
                    <a:pt x="89954" y="459371"/>
                  </a:lnTo>
                  <a:lnTo>
                    <a:pt x="76441" y="420662"/>
                  </a:lnTo>
                  <a:lnTo>
                    <a:pt x="72593" y="401815"/>
                  </a:lnTo>
                  <a:lnTo>
                    <a:pt x="94310" y="412280"/>
                  </a:lnTo>
                  <a:lnTo>
                    <a:pt x="141973" y="427939"/>
                  </a:lnTo>
                  <a:lnTo>
                    <a:pt x="195440" y="439521"/>
                  </a:lnTo>
                  <a:lnTo>
                    <a:pt x="196405" y="446786"/>
                  </a:lnTo>
                  <a:lnTo>
                    <a:pt x="208965" y="501421"/>
                  </a:lnTo>
                  <a:lnTo>
                    <a:pt x="223862" y="544029"/>
                  </a:lnTo>
                  <a:lnTo>
                    <a:pt x="223862" y="520992"/>
                  </a:lnTo>
                  <a:lnTo>
                    <a:pt x="219087" y="507796"/>
                  </a:lnTo>
                  <a:lnTo>
                    <a:pt x="208127" y="465582"/>
                  </a:lnTo>
                  <a:lnTo>
                    <a:pt x="203746" y="440651"/>
                  </a:lnTo>
                  <a:lnTo>
                    <a:pt x="257111" y="447243"/>
                  </a:lnTo>
                  <a:lnTo>
                    <a:pt x="318058" y="449694"/>
                  </a:lnTo>
                  <a:lnTo>
                    <a:pt x="318058" y="441833"/>
                  </a:lnTo>
                  <a:lnTo>
                    <a:pt x="271741" y="440397"/>
                  </a:lnTo>
                  <a:lnTo>
                    <a:pt x="223418" y="435813"/>
                  </a:lnTo>
                  <a:lnTo>
                    <a:pt x="202298" y="432346"/>
                  </a:lnTo>
                  <a:lnTo>
                    <a:pt x="200139" y="420001"/>
                  </a:lnTo>
                  <a:lnTo>
                    <a:pt x="195249" y="371779"/>
                  </a:lnTo>
                  <a:lnTo>
                    <a:pt x="194322" y="343649"/>
                  </a:lnTo>
                  <a:lnTo>
                    <a:pt x="194322" y="431025"/>
                  </a:lnTo>
                  <a:lnTo>
                    <a:pt x="135458" y="417982"/>
                  </a:lnTo>
                  <a:lnTo>
                    <a:pt x="97243" y="404977"/>
                  </a:lnTo>
                  <a:lnTo>
                    <a:pt x="66624" y="372427"/>
                  </a:lnTo>
                  <a:lnTo>
                    <a:pt x="63487" y="325526"/>
                  </a:lnTo>
                  <a:lnTo>
                    <a:pt x="185851" y="325526"/>
                  </a:lnTo>
                  <a:lnTo>
                    <a:pt x="188455" y="386410"/>
                  </a:lnTo>
                  <a:lnTo>
                    <a:pt x="194322" y="431025"/>
                  </a:lnTo>
                  <a:lnTo>
                    <a:pt x="194322" y="343649"/>
                  </a:lnTo>
                  <a:lnTo>
                    <a:pt x="193725" y="325526"/>
                  </a:lnTo>
                  <a:lnTo>
                    <a:pt x="318058" y="325526"/>
                  </a:lnTo>
                  <a:lnTo>
                    <a:pt x="318058" y="317665"/>
                  </a:lnTo>
                  <a:lnTo>
                    <a:pt x="193725" y="317665"/>
                  </a:lnTo>
                  <a:lnTo>
                    <a:pt x="195249" y="271424"/>
                  </a:lnTo>
                  <a:lnTo>
                    <a:pt x="200139" y="223189"/>
                  </a:lnTo>
                  <a:lnTo>
                    <a:pt x="271741" y="202806"/>
                  </a:lnTo>
                  <a:lnTo>
                    <a:pt x="318058" y="201371"/>
                  </a:lnTo>
                  <a:lnTo>
                    <a:pt x="318058" y="193509"/>
                  </a:lnTo>
                  <a:lnTo>
                    <a:pt x="257111" y="195948"/>
                  </a:lnTo>
                  <a:lnTo>
                    <a:pt x="203746" y="202552"/>
                  </a:lnTo>
                  <a:lnTo>
                    <a:pt x="208127" y="177609"/>
                  </a:lnTo>
                  <a:lnTo>
                    <a:pt x="219087" y="135394"/>
                  </a:lnTo>
                  <a:lnTo>
                    <a:pt x="232879" y="97307"/>
                  </a:lnTo>
                  <a:lnTo>
                    <a:pt x="265607" y="90576"/>
                  </a:lnTo>
                  <a:lnTo>
                    <a:pt x="318058" y="87058"/>
                  </a:lnTo>
                  <a:lnTo>
                    <a:pt x="318058" y="79121"/>
                  </a:lnTo>
                  <a:lnTo>
                    <a:pt x="269773" y="82067"/>
                  </a:lnTo>
                  <a:lnTo>
                    <a:pt x="237642" y="88036"/>
                  </a:lnTo>
                  <a:lnTo>
                    <a:pt x="252399" y="59309"/>
                  </a:lnTo>
                  <a:lnTo>
                    <a:pt x="274256" y="31242"/>
                  </a:lnTo>
                  <a:lnTo>
                    <a:pt x="297726" y="13843"/>
                  </a:lnTo>
                  <a:lnTo>
                    <a:pt x="318058" y="8839"/>
                  </a:lnTo>
                  <a:lnTo>
                    <a:pt x="318058" y="393"/>
                  </a:lnTo>
                  <a:lnTo>
                    <a:pt x="288163" y="3302"/>
                  </a:lnTo>
                  <a:lnTo>
                    <a:pt x="288163" y="11188"/>
                  </a:lnTo>
                  <a:lnTo>
                    <a:pt x="268947" y="25273"/>
                  </a:lnTo>
                  <a:lnTo>
                    <a:pt x="245783" y="54927"/>
                  </a:lnTo>
                  <a:lnTo>
                    <a:pt x="227838" y="89852"/>
                  </a:lnTo>
                  <a:lnTo>
                    <a:pt x="223875" y="90589"/>
                  </a:lnTo>
                  <a:lnTo>
                    <a:pt x="223875" y="99161"/>
                  </a:lnTo>
                  <a:lnTo>
                    <a:pt x="208965" y="141782"/>
                  </a:lnTo>
                  <a:lnTo>
                    <a:pt x="196405" y="196418"/>
                  </a:lnTo>
                  <a:lnTo>
                    <a:pt x="195440" y="203695"/>
                  </a:lnTo>
                  <a:lnTo>
                    <a:pt x="194322" y="203949"/>
                  </a:lnTo>
                  <a:lnTo>
                    <a:pt x="194322" y="212204"/>
                  </a:lnTo>
                  <a:lnTo>
                    <a:pt x="188455" y="256781"/>
                  </a:lnTo>
                  <a:lnTo>
                    <a:pt x="185851" y="317665"/>
                  </a:lnTo>
                  <a:lnTo>
                    <a:pt x="63487" y="317665"/>
                  </a:lnTo>
                  <a:lnTo>
                    <a:pt x="66624" y="270776"/>
                  </a:lnTo>
                  <a:lnTo>
                    <a:pt x="97243" y="238264"/>
                  </a:lnTo>
                  <a:lnTo>
                    <a:pt x="135458" y="225247"/>
                  </a:lnTo>
                  <a:lnTo>
                    <a:pt x="177749" y="214922"/>
                  </a:lnTo>
                  <a:lnTo>
                    <a:pt x="194322" y="212204"/>
                  </a:lnTo>
                  <a:lnTo>
                    <a:pt x="194322" y="203949"/>
                  </a:lnTo>
                  <a:lnTo>
                    <a:pt x="141973" y="215252"/>
                  </a:lnTo>
                  <a:lnTo>
                    <a:pt x="94310" y="230911"/>
                  </a:lnTo>
                  <a:lnTo>
                    <a:pt x="72593" y="241401"/>
                  </a:lnTo>
                  <a:lnTo>
                    <a:pt x="76441" y="222529"/>
                  </a:lnTo>
                  <a:lnTo>
                    <a:pt x="92151" y="177533"/>
                  </a:lnTo>
                  <a:lnTo>
                    <a:pt x="119735" y="142087"/>
                  </a:lnTo>
                  <a:lnTo>
                    <a:pt x="163588" y="118897"/>
                  </a:lnTo>
                  <a:lnTo>
                    <a:pt x="212509" y="101498"/>
                  </a:lnTo>
                  <a:lnTo>
                    <a:pt x="223875" y="99161"/>
                  </a:lnTo>
                  <a:lnTo>
                    <a:pt x="223875" y="90589"/>
                  </a:lnTo>
                  <a:lnTo>
                    <a:pt x="220230" y="91262"/>
                  </a:lnTo>
                  <a:lnTo>
                    <a:pt x="174028" y="105981"/>
                  </a:lnTo>
                  <a:lnTo>
                    <a:pt x="131838" y="125717"/>
                  </a:lnTo>
                  <a:lnTo>
                    <a:pt x="112191" y="138417"/>
                  </a:lnTo>
                  <a:lnTo>
                    <a:pt x="113220" y="136423"/>
                  </a:lnTo>
                  <a:lnTo>
                    <a:pt x="139103" y="99847"/>
                  </a:lnTo>
                  <a:lnTo>
                    <a:pt x="169265" y="68465"/>
                  </a:lnTo>
                  <a:lnTo>
                    <a:pt x="203174" y="42926"/>
                  </a:lnTo>
                  <a:lnTo>
                    <a:pt x="240296" y="23876"/>
                  </a:lnTo>
                  <a:lnTo>
                    <a:pt x="280085" y="11976"/>
                  </a:lnTo>
                  <a:lnTo>
                    <a:pt x="288163" y="11188"/>
                  </a:lnTo>
                  <a:lnTo>
                    <a:pt x="288163" y="3302"/>
                  </a:lnTo>
                  <a:lnTo>
                    <a:pt x="237718" y="16395"/>
                  </a:lnTo>
                  <a:lnTo>
                    <a:pt x="199453" y="35890"/>
                  </a:lnTo>
                  <a:lnTo>
                    <a:pt x="164503" y="62052"/>
                  </a:lnTo>
                  <a:lnTo>
                    <a:pt x="133438" y="94195"/>
                  </a:lnTo>
                  <a:lnTo>
                    <a:pt x="106781" y="131660"/>
                  </a:lnTo>
                  <a:lnTo>
                    <a:pt x="98869" y="147027"/>
                  </a:lnTo>
                  <a:lnTo>
                    <a:pt x="94310" y="149974"/>
                  </a:lnTo>
                  <a:lnTo>
                    <a:pt x="89941" y="153822"/>
                  </a:lnTo>
                  <a:lnTo>
                    <a:pt x="89941" y="164376"/>
                  </a:lnTo>
                  <a:lnTo>
                    <a:pt x="85090" y="173799"/>
                  </a:lnTo>
                  <a:lnTo>
                    <a:pt x="68922" y="219938"/>
                  </a:lnTo>
                  <a:lnTo>
                    <a:pt x="63652" y="245719"/>
                  </a:lnTo>
                  <a:lnTo>
                    <a:pt x="61671" y="246684"/>
                  </a:lnTo>
                  <a:lnTo>
                    <a:pt x="61671" y="255435"/>
                  </a:lnTo>
                  <a:lnTo>
                    <a:pt x="61671" y="387819"/>
                  </a:lnTo>
                  <a:lnTo>
                    <a:pt x="59334" y="386676"/>
                  </a:lnTo>
                  <a:lnTo>
                    <a:pt x="31280" y="366191"/>
                  </a:lnTo>
                  <a:lnTo>
                    <a:pt x="13881" y="344246"/>
                  </a:lnTo>
                  <a:lnTo>
                    <a:pt x="8928" y="325526"/>
                  </a:lnTo>
                  <a:lnTo>
                    <a:pt x="55575" y="325526"/>
                  </a:lnTo>
                  <a:lnTo>
                    <a:pt x="58813" y="373761"/>
                  </a:lnTo>
                  <a:lnTo>
                    <a:pt x="61671" y="387819"/>
                  </a:lnTo>
                  <a:lnTo>
                    <a:pt x="61671" y="255435"/>
                  </a:lnTo>
                  <a:lnTo>
                    <a:pt x="58813" y="269430"/>
                  </a:lnTo>
                  <a:lnTo>
                    <a:pt x="55575" y="317665"/>
                  </a:lnTo>
                  <a:lnTo>
                    <a:pt x="8928" y="317665"/>
                  </a:lnTo>
                  <a:lnTo>
                    <a:pt x="13881" y="298945"/>
                  </a:lnTo>
                  <a:lnTo>
                    <a:pt x="31280" y="277025"/>
                  </a:lnTo>
                  <a:lnTo>
                    <a:pt x="59334" y="256552"/>
                  </a:lnTo>
                  <a:lnTo>
                    <a:pt x="61671" y="255435"/>
                  </a:lnTo>
                  <a:lnTo>
                    <a:pt x="61671" y="246684"/>
                  </a:lnTo>
                  <a:lnTo>
                    <a:pt x="54991" y="249897"/>
                  </a:lnTo>
                  <a:lnTo>
                    <a:pt x="25298" y="271678"/>
                  </a:lnTo>
                  <a:lnTo>
                    <a:pt x="11823" y="288975"/>
                  </a:lnTo>
                  <a:lnTo>
                    <a:pt x="12979" y="279450"/>
                  </a:lnTo>
                  <a:lnTo>
                    <a:pt x="27584" y="239750"/>
                  </a:lnTo>
                  <a:lnTo>
                    <a:pt x="50850" y="203187"/>
                  </a:lnTo>
                  <a:lnTo>
                    <a:pt x="81864" y="170408"/>
                  </a:lnTo>
                  <a:lnTo>
                    <a:pt x="89941" y="164376"/>
                  </a:lnTo>
                  <a:lnTo>
                    <a:pt x="89941" y="153822"/>
                  </a:lnTo>
                  <a:lnTo>
                    <a:pt x="35941" y="210070"/>
                  </a:lnTo>
                  <a:lnTo>
                    <a:pt x="16408" y="244894"/>
                  </a:lnTo>
                  <a:lnTo>
                    <a:pt x="4216" y="282232"/>
                  </a:lnTo>
                  <a:lnTo>
                    <a:pt x="0" y="321602"/>
                  </a:lnTo>
                  <a:lnTo>
                    <a:pt x="4216" y="360959"/>
                  </a:lnTo>
                  <a:lnTo>
                    <a:pt x="16408" y="398310"/>
                  </a:lnTo>
                  <a:lnTo>
                    <a:pt x="35941" y="433133"/>
                  </a:lnTo>
                  <a:lnTo>
                    <a:pt x="62128" y="464934"/>
                  </a:lnTo>
                  <a:lnTo>
                    <a:pt x="94310" y="493217"/>
                  </a:lnTo>
                  <a:lnTo>
                    <a:pt x="98856" y="496163"/>
                  </a:lnTo>
                  <a:lnTo>
                    <a:pt x="106781" y="511543"/>
                  </a:lnTo>
                  <a:lnTo>
                    <a:pt x="133438" y="549021"/>
                  </a:lnTo>
                  <a:lnTo>
                    <a:pt x="164503" y="581177"/>
                  </a:lnTo>
                  <a:lnTo>
                    <a:pt x="199453" y="607326"/>
                  </a:lnTo>
                  <a:lnTo>
                    <a:pt x="237718" y="626833"/>
                  </a:lnTo>
                  <a:lnTo>
                    <a:pt x="278752" y="639025"/>
                  </a:lnTo>
                  <a:lnTo>
                    <a:pt x="318058" y="642848"/>
                  </a:lnTo>
                  <a:lnTo>
                    <a:pt x="318058" y="643229"/>
                  </a:lnTo>
                  <a:lnTo>
                    <a:pt x="321995" y="643229"/>
                  </a:lnTo>
                  <a:lnTo>
                    <a:pt x="325970" y="643229"/>
                  </a:lnTo>
                  <a:lnTo>
                    <a:pt x="325970" y="642848"/>
                  </a:lnTo>
                  <a:lnTo>
                    <a:pt x="365264" y="639025"/>
                  </a:lnTo>
                  <a:lnTo>
                    <a:pt x="377685" y="635330"/>
                  </a:lnTo>
                  <a:lnTo>
                    <a:pt x="406298" y="626833"/>
                  </a:lnTo>
                  <a:lnTo>
                    <a:pt x="444563" y="607326"/>
                  </a:lnTo>
                  <a:lnTo>
                    <a:pt x="479513" y="581177"/>
                  </a:lnTo>
                  <a:lnTo>
                    <a:pt x="510578" y="549021"/>
                  </a:lnTo>
                  <a:lnTo>
                    <a:pt x="537235" y="511543"/>
                  </a:lnTo>
                  <a:lnTo>
                    <a:pt x="545147" y="496150"/>
                  </a:lnTo>
                  <a:lnTo>
                    <a:pt x="549681" y="493217"/>
                  </a:lnTo>
                  <a:lnTo>
                    <a:pt x="581875" y="464934"/>
                  </a:lnTo>
                  <a:lnTo>
                    <a:pt x="608063" y="433133"/>
                  </a:lnTo>
                  <a:lnTo>
                    <a:pt x="627583" y="398310"/>
                  </a:lnTo>
                  <a:lnTo>
                    <a:pt x="639787" y="360959"/>
                  </a:lnTo>
                  <a:lnTo>
                    <a:pt x="643572" y="325526"/>
                  </a:lnTo>
                  <a:lnTo>
                    <a:pt x="644004" y="325526"/>
                  </a:lnTo>
                  <a:lnTo>
                    <a:pt x="644004" y="321602"/>
                  </a:lnTo>
                  <a:lnTo>
                    <a:pt x="644004" y="3176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7116" y="849515"/>
              <a:ext cx="895985" cy="932815"/>
            </a:xfrm>
            <a:custGeom>
              <a:avLst/>
              <a:gdLst/>
              <a:ahLst/>
              <a:cxnLst/>
              <a:rect l="l" t="t" r="r" b="b"/>
              <a:pathLst>
                <a:path w="895985" h="932814">
                  <a:moveTo>
                    <a:pt x="473456" y="23469"/>
                  </a:moveTo>
                  <a:lnTo>
                    <a:pt x="422173" y="0"/>
                  </a:lnTo>
                  <a:lnTo>
                    <a:pt x="416242" y="2209"/>
                  </a:lnTo>
                  <a:lnTo>
                    <a:pt x="411581" y="12268"/>
                  </a:lnTo>
                  <a:lnTo>
                    <a:pt x="413791" y="18224"/>
                  </a:lnTo>
                  <a:lnTo>
                    <a:pt x="415772" y="19151"/>
                  </a:lnTo>
                  <a:lnTo>
                    <a:pt x="398970" y="20040"/>
                  </a:lnTo>
                  <a:lnTo>
                    <a:pt x="351701" y="27736"/>
                  </a:lnTo>
                  <a:lnTo>
                    <a:pt x="306235" y="40220"/>
                  </a:lnTo>
                  <a:lnTo>
                    <a:pt x="262826" y="57226"/>
                  </a:lnTo>
                  <a:lnTo>
                    <a:pt x="221767" y="78486"/>
                  </a:lnTo>
                  <a:lnTo>
                    <a:pt x="183324" y="103708"/>
                  </a:lnTo>
                  <a:lnTo>
                    <a:pt x="147764" y="132638"/>
                  </a:lnTo>
                  <a:lnTo>
                    <a:pt x="115354" y="165011"/>
                  </a:lnTo>
                  <a:lnTo>
                    <a:pt x="86398" y="200533"/>
                  </a:lnTo>
                  <a:lnTo>
                    <a:pt x="61137" y="238925"/>
                  </a:lnTo>
                  <a:lnTo>
                    <a:pt x="39852" y="279946"/>
                  </a:lnTo>
                  <a:lnTo>
                    <a:pt x="22834" y="323303"/>
                  </a:lnTo>
                  <a:lnTo>
                    <a:pt x="10325" y="368719"/>
                  </a:lnTo>
                  <a:lnTo>
                    <a:pt x="2628" y="415925"/>
                  </a:lnTo>
                  <a:lnTo>
                    <a:pt x="0" y="464667"/>
                  </a:lnTo>
                  <a:lnTo>
                    <a:pt x="0" y="470192"/>
                  </a:lnTo>
                  <a:lnTo>
                    <a:pt x="4495" y="474687"/>
                  </a:lnTo>
                  <a:lnTo>
                    <a:pt x="15582" y="474687"/>
                  </a:lnTo>
                  <a:lnTo>
                    <a:pt x="20078" y="470192"/>
                  </a:lnTo>
                  <a:lnTo>
                    <a:pt x="20078" y="464667"/>
                  </a:lnTo>
                  <a:lnTo>
                    <a:pt x="22948" y="414845"/>
                  </a:lnTo>
                  <a:lnTo>
                    <a:pt x="31369" y="366712"/>
                  </a:lnTo>
                  <a:lnTo>
                    <a:pt x="45008" y="320598"/>
                  </a:lnTo>
                  <a:lnTo>
                    <a:pt x="63538" y="276809"/>
                  </a:lnTo>
                  <a:lnTo>
                    <a:pt x="86652" y="235673"/>
                  </a:lnTo>
                  <a:lnTo>
                    <a:pt x="114033" y="197497"/>
                  </a:lnTo>
                  <a:lnTo>
                    <a:pt x="145338" y="162598"/>
                  </a:lnTo>
                  <a:lnTo>
                    <a:pt x="180289" y="131318"/>
                  </a:lnTo>
                  <a:lnTo>
                    <a:pt x="218503" y="103974"/>
                  </a:lnTo>
                  <a:lnTo>
                    <a:pt x="259689" y="80886"/>
                  </a:lnTo>
                  <a:lnTo>
                    <a:pt x="303530" y="62369"/>
                  </a:lnTo>
                  <a:lnTo>
                    <a:pt x="349694" y="48755"/>
                  </a:lnTo>
                  <a:lnTo>
                    <a:pt x="397878" y="40347"/>
                  </a:lnTo>
                  <a:lnTo>
                    <a:pt x="420027" y="39077"/>
                  </a:lnTo>
                  <a:lnTo>
                    <a:pt x="412546" y="44805"/>
                  </a:lnTo>
                  <a:lnTo>
                    <a:pt x="411695" y="51104"/>
                  </a:lnTo>
                  <a:lnTo>
                    <a:pt x="418439" y="59893"/>
                  </a:lnTo>
                  <a:lnTo>
                    <a:pt x="424751" y="60731"/>
                  </a:lnTo>
                  <a:lnTo>
                    <a:pt x="473456" y="23469"/>
                  </a:lnTo>
                  <a:close/>
                </a:path>
                <a:path w="895985" h="932814">
                  <a:moveTo>
                    <a:pt x="895515" y="459130"/>
                  </a:moveTo>
                  <a:lnTo>
                    <a:pt x="891006" y="454634"/>
                  </a:lnTo>
                  <a:lnTo>
                    <a:pt x="879932" y="454634"/>
                  </a:lnTo>
                  <a:lnTo>
                    <a:pt x="875436" y="459130"/>
                  </a:lnTo>
                  <a:lnTo>
                    <a:pt x="875436" y="464667"/>
                  </a:lnTo>
                  <a:lnTo>
                    <a:pt x="872553" y="514489"/>
                  </a:lnTo>
                  <a:lnTo>
                    <a:pt x="864146" y="562622"/>
                  </a:lnTo>
                  <a:lnTo>
                    <a:pt x="850506" y="608736"/>
                  </a:lnTo>
                  <a:lnTo>
                    <a:pt x="831964" y="652526"/>
                  </a:lnTo>
                  <a:lnTo>
                    <a:pt x="808850" y="693674"/>
                  </a:lnTo>
                  <a:lnTo>
                    <a:pt x="781481" y="731837"/>
                  </a:lnTo>
                  <a:lnTo>
                    <a:pt x="750163" y="766724"/>
                  </a:lnTo>
                  <a:lnTo>
                    <a:pt x="715238" y="798004"/>
                  </a:lnTo>
                  <a:lnTo>
                    <a:pt x="677024" y="825347"/>
                  </a:lnTo>
                  <a:lnTo>
                    <a:pt x="635838" y="848436"/>
                  </a:lnTo>
                  <a:lnTo>
                    <a:pt x="591997" y="866952"/>
                  </a:lnTo>
                  <a:lnTo>
                    <a:pt x="545820" y="880579"/>
                  </a:lnTo>
                  <a:lnTo>
                    <a:pt x="497636" y="888974"/>
                  </a:lnTo>
                  <a:lnTo>
                    <a:pt x="470344" y="890562"/>
                  </a:lnTo>
                  <a:lnTo>
                    <a:pt x="473532" y="888644"/>
                  </a:lnTo>
                  <a:lnTo>
                    <a:pt x="475056" y="882472"/>
                  </a:lnTo>
                  <a:lnTo>
                    <a:pt x="469353" y="873010"/>
                  </a:lnTo>
                  <a:lnTo>
                    <a:pt x="463169" y="871435"/>
                  </a:lnTo>
                  <a:lnTo>
                    <a:pt x="412623" y="901725"/>
                  </a:lnTo>
                  <a:lnTo>
                    <a:pt x="461962" y="932319"/>
                  </a:lnTo>
                  <a:lnTo>
                    <a:pt x="468185" y="930871"/>
                  </a:lnTo>
                  <a:lnTo>
                    <a:pt x="474014" y="921448"/>
                  </a:lnTo>
                  <a:lnTo>
                    <a:pt x="472567" y="915276"/>
                  </a:lnTo>
                  <a:lnTo>
                    <a:pt x="467868" y="912342"/>
                  </a:lnTo>
                  <a:lnTo>
                    <a:pt x="465607" y="910958"/>
                  </a:lnTo>
                  <a:lnTo>
                    <a:pt x="496544" y="909281"/>
                  </a:lnTo>
                  <a:lnTo>
                    <a:pt x="543814" y="901585"/>
                  </a:lnTo>
                  <a:lnTo>
                    <a:pt x="589280" y="889101"/>
                  </a:lnTo>
                  <a:lnTo>
                    <a:pt x="632675" y="872096"/>
                  </a:lnTo>
                  <a:lnTo>
                    <a:pt x="673747" y="850849"/>
                  </a:lnTo>
                  <a:lnTo>
                    <a:pt x="712190" y="825614"/>
                  </a:lnTo>
                  <a:lnTo>
                    <a:pt x="747750" y="796683"/>
                  </a:lnTo>
                  <a:lnTo>
                    <a:pt x="780148" y="764311"/>
                  </a:lnTo>
                  <a:lnTo>
                    <a:pt x="809117" y="728802"/>
                  </a:lnTo>
                  <a:lnTo>
                    <a:pt x="834377" y="690397"/>
                  </a:lnTo>
                  <a:lnTo>
                    <a:pt x="855649" y="649376"/>
                  </a:lnTo>
                  <a:lnTo>
                    <a:pt x="872680" y="606031"/>
                  </a:lnTo>
                  <a:lnTo>
                    <a:pt x="885177" y="560603"/>
                  </a:lnTo>
                  <a:lnTo>
                    <a:pt x="892886" y="513397"/>
                  </a:lnTo>
                  <a:lnTo>
                    <a:pt x="895515" y="464667"/>
                  </a:lnTo>
                  <a:lnTo>
                    <a:pt x="895515" y="459130"/>
                  </a:lnTo>
                  <a:close/>
                </a:path>
              </a:pathLst>
            </a:custGeom>
            <a:solidFill>
              <a:srgbClr val="202E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80395" y="1902021"/>
            <a:ext cx="7581899" cy="5638790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10617572" y="8503587"/>
            <a:ext cx="631825" cy="429259"/>
          </a:xfrm>
          <a:custGeom>
            <a:avLst/>
            <a:gdLst/>
            <a:ahLst/>
            <a:cxnLst/>
            <a:rect l="l" t="t" r="r" b="b"/>
            <a:pathLst>
              <a:path w="631825" h="429259">
                <a:moveTo>
                  <a:pt x="388278" y="428838"/>
                </a:moveTo>
                <a:lnTo>
                  <a:pt x="371708" y="426043"/>
                </a:lnTo>
                <a:lnTo>
                  <a:pt x="358880" y="414989"/>
                </a:lnTo>
                <a:lnTo>
                  <a:pt x="353729" y="397483"/>
                </a:lnTo>
                <a:lnTo>
                  <a:pt x="353729" y="274297"/>
                </a:lnTo>
                <a:lnTo>
                  <a:pt x="30968" y="274297"/>
                </a:lnTo>
                <a:lnTo>
                  <a:pt x="18871" y="271877"/>
                </a:lnTo>
                <a:lnTo>
                  <a:pt x="9032" y="265264"/>
                </a:lnTo>
                <a:lnTo>
                  <a:pt x="2419" y="255425"/>
                </a:lnTo>
                <a:lnTo>
                  <a:pt x="0" y="243328"/>
                </a:lnTo>
                <a:lnTo>
                  <a:pt x="0" y="184832"/>
                </a:lnTo>
                <a:lnTo>
                  <a:pt x="2419" y="172735"/>
                </a:lnTo>
                <a:lnTo>
                  <a:pt x="9032" y="162896"/>
                </a:lnTo>
                <a:lnTo>
                  <a:pt x="18871" y="156283"/>
                </a:lnTo>
                <a:lnTo>
                  <a:pt x="30968" y="153864"/>
                </a:lnTo>
                <a:lnTo>
                  <a:pt x="353729" y="153864"/>
                </a:lnTo>
                <a:lnTo>
                  <a:pt x="353729" y="30678"/>
                </a:lnTo>
                <a:lnTo>
                  <a:pt x="358880" y="13570"/>
                </a:lnTo>
                <a:lnTo>
                  <a:pt x="371708" y="2720"/>
                </a:lnTo>
                <a:lnTo>
                  <a:pt x="388278" y="0"/>
                </a:lnTo>
                <a:lnTo>
                  <a:pt x="404655" y="7279"/>
                </a:lnTo>
                <a:lnTo>
                  <a:pt x="620747" y="191026"/>
                </a:lnTo>
                <a:lnTo>
                  <a:pt x="628876" y="201532"/>
                </a:lnTo>
                <a:lnTo>
                  <a:pt x="631586" y="214166"/>
                </a:lnTo>
                <a:lnTo>
                  <a:pt x="628876" y="226930"/>
                </a:lnTo>
                <a:lnTo>
                  <a:pt x="620747" y="237823"/>
                </a:lnTo>
                <a:lnTo>
                  <a:pt x="404655" y="421569"/>
                </a:lnTo>
                <a:lnTo>
                  <a:pt x="388278" y="428838"/>
                </a:lnTo>
                <a:close/>
              </a:path>
            </a:pathLst>
          </a:custGeom>
          <a:solidFill>
            <a:srgbClr val="F15C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0" dirty="0"/>
              <a:t>PADOOH</a:t>
            </a:r>
            <a:r>
              <a:rPr spc="195" dirty="0"/>
              <a:t> </a:t>
            </a:r>
            <a:r>
              <a:rPr dirty="0"/>
              <a:t>APP</a:t>
            </a:r>
            <a:r>
              <a:rPr spc="200" dirty="0"/>
              <a:t> </a:t>
            </a:r>
            <a:r>
              <a:rPr spc="165" dirty="0"/>
              <a:t>BÁN</a:t>
            </a:r>
            <a:r>
              <a:rPr spc="200" dirty="0"/>
              <a:t> </a:t>
            </a:r>
            <a:r>
              <a:rPr spc="265" dirty="0"/>
              <a:t>HÀNG</a:t>
            </a:r>
            <a:r>
              <a:rPr spc="200" dirty="0"/>
              <a:t> </a:t>
            </a:r>
            <a:r>
              <a:rPr dirty="0"/>
              <a:t>K</a:t>
            </a:r>
            <a:r>
              <a:rPr dirty="0">
                <a:latin typeface="Noto Sans"/>
                <a:cs typeface="Noto Sans"/>
              </a:rPr>
              <a:t>Ế</a:t>
            </a:r>
            <a:r>
              <a:rPr dirty="0"/>
              <a:t>T</a:t>
            </a:r>
            <a:r>
              <a:rPr spc="200" dirty="0"/>
              <a:t> N</a:t>
            </a:r>
            <a:r>
              <a:rPr spc="200" dirty="0">
                <a:latin typeface="Noto Sans"/>
                <a:cs typeface="Noto Sans"/>
              </a:rPr>
              <a:t>Ố</a:t>
            </a:r>
            <a:r>
              <a:rPr spc="200" dirty="0"/>
              <a:t>I </a:t>
            </a:r>
            <a:r>
              <a:rPr spc="125" dirty="0"/>
              <a:t>ĐA</a:t>
            </a:r>
            <a:r>
              <a:rPr spc="200" dirty="0"/>
              <a:t> </a:t>
            </a:r>
            <a:r>
              <a:rPr spc="65" dirty="0"/>
              <a:t>QU</a:t>
            </a:r>
            <a:r>
              <a:rPr spc="65" dirty="0">
                <a:latin typeface="Noto Sans"/>
                <a:cs typeface="Noto Sans"/>
              </a:rPr>
              <a:t>Ố</a:t>
            </a:r>
            <a:r>
              <a:rPr spc="65" dirty="0"/>
              <a:t>C</a:t>
            </a:r>
            <a:r>
              <a:rPr spc="200" dirty="0"/>
              <a:t> </a:t>
            </a:r>
            <a:r>
              <a:rPr spc="135" dirty="0"/>
              <a:t>GIA</a:t>
            </a:r>
          </a:p>
          <a:p>
            <a:pPr marL="35560" marR="913765" algn="just">
              <a:lnSpc>
                <a:spcPct val="148000"/>
              </a:lnSpc>
              <a:spcBef>
                <a:spcPts val="1710"/>
              </a:spcBef>
            </a:pPr>
            <a:r>
              <a:rPr sz="1900" spc="-50" dirty="0">
                <a:solidFill>
                  <a:srgbClr val="F15929"/>
                </a:solidFill>
              </a:rPr>
              <a:t>PADOOH</a:t>
            </a:r>
            <a:r>
              <a:rPr sz="1900" spc="160" dirty="0">
                <a:solidFill>
                  <a:srgbClr val="F15929"/>
                </a:solidFill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là</a:t>
            </a:r>
            <a:r>
              <a:rPr sz="1900" b="0" spc="1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ộ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900" b="0" spc="1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ề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900" b="0" spc="1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ả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ng</a:t>
            </a:r>
            <a:r>
              <a:rPr sz="1900" b="0" spc="1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ế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900" b="0" spc="1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ố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900" b="0" spc="1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th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ị</a:t>
            </a:r>
            <a:r>
              <a:rPr sz="1900" b="0" spc="235" dirty="0">
                <a:solidFill>
                  <a:srgbClr val="000000"/>
                </a:solidFill>
                <a:latin typeface="Noto Sans"/>
                <a:cs typeface="Noto Sans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tr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ườ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ng</a:t>
            </a:r>
            <a:r>
              <a:rPr sz="1900" b="0" spc="1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qu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ả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ng</a:t>
            </a:r>
            <a:r>
              <a:rPr sz="1900" b="0" spc="1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cáo</a:t>
            </a:r>
            <a:r>
              <a:rPr sz="1900" b="0" spc="1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ngoài</a:t>
            </a:r>
            <a:r>
              <a:rPr sz="1900" b="0" spc="1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tr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ờ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900" b="0" spc="1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ạ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900" b="0" spc="1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Vi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ệ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900" b="0" spc="1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spc="-20" dirty="0">
                <a:solidFill>
                  <a:srgbClr val="000000"/>
                </a:solidFill>
                <a:latin typeface="Arial"/>
                <a:cs typeface="Arial"/>
              </a:rPr>
              <a:t>Nam,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ph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ụ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1900" b="0" spc="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v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ụ</a:t>
            </a:r>
            <a:r>
              <a:rPr sz="1900" b="0" spc="40" dirty="0">
                <a:solidFill>
                  <a:srgbClr val="000000"/>
                </a:solidFill>
                <a:latin typeface="Noto Sans"/>
                <a:cs typeface="Noto Sans"/>
              </a:rPr>
              <a:t>  </a:t>
            </a:r>
            <a:r>
              <a:rPr sz="1900" b="0" spc="105" dirty="0">
                <a:solidFill>
                  <a:srgbClr val="000000"/>
                </a:solidFill>
                <a:latin typeface="Arial"/>
                <a:cs typeface="Arial"/>
              </a:rPr>
              <a:t>7</a:t>
            </a:r>
            <a:r>
              <a:rPr sz="1900" b="0" spc="1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qu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ố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1900" b="0" spc="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gia:</a:t>
            </a:r>
            <a:r>
              <a:rPr sz="1900" b="0" spc="1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Vi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ệ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900" b="0" spc="1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Nam,</a:t>
            </a:r>
            <a:r>
              <a:rPr sz="1900" b="0" spc="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Hàn</a:t>
            </a:r>
            <a:r>
              <a:rPr sz="1900" b="0" spc="1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Qu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ố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c,</a:t>
            </a:r>
            <a:r>
              <a:rPr sz="1900" b="0" spc="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Singapore,</a:t>
            </a:r>
            <a:r>
              <a:rPr sz="1900" b="0" spc="1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Thái</a:t>
            </a:r>
            <a:r>
              <a:rPr sz="1900" b="0" spc="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Lan,</a:t>
            </a:r>
            <a:r>
              <a:rPr sz="1900" b="0" spc="1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sz="1900" b="0" spc="-10" dirty="0">
                <a:solidFill>
                  <a:srgbClr val="000000"/>
                </a:solidFill>
                <a:latin typeface="Arial"/>
                <a:cs typeface="Arial"/>
              </a:rPr>
              <a:t>Indonesia,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Malaysia</a:t>
            </a:r>
            <a:r>
              <a:rPr sz="1900" b="0" spc="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và</a:t>
            </a:r>
            <a:r>
              <a:rPr sz="1900" b="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Nh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ậ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900" b="0" spc="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spc="-20" dirty="0">
                <a:solidFill>
                  <a:srgbClr val="000000"/>
                </a:solidFill>
                <a:latin typeface="Arial"/>
                <a:cs typeface="Arial"/>
              </a:rPr>
              <a:t>B</a:t>
            </a:r>
            <a:r>
              <a:rPr sz="1900" b="0" spc="-20" dirty="0">
                <a:solidFill>
                  <a:srgbClr val="000000"/>
                </a:solidFill>
                <a:latin typeface="Noto Sans"/>
                <a:cs typeface="Noto Sans"/>
              </a:rPr>
              <a:t>ả</a:t>
            </a:r>
            <a:r>
              <a:rPr sz="1900" b="0" spc="-20" dirty="0">
                <a:solidFill>
                  <a:srgbClr val="000000"/>
                </a:solidFill>
                <a:latin typeface="Arial"/>
                <a:cs typeface="Arial"/>
              </a:rPr>
              <a:t>n.</a:t>
            </a:r>
            <a:endParaRPr sz="1900">
              <a:latin typeface="Arial"/>
              <a:cs typeface="Arial"/>
            </a:endParaRPr>
          </a:p>
          <a:p>
            <a:pPr marL="35560" marR="913765" algn="just">
              <a:lnSpc>
                <a:spcPct val="148000"/>
              </a:lnSpc>
            </a:pP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V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ớ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900" b="0" spc="1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vai</a:t>
            </a:r>
            <a:r>
              <a:rPr sz="1900" b="0" spc="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trò</a:t>
            </a:r>
            <a:r>
              <a:rPr sz="1900" b="0" spc="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là</a:t>
            </a:r>
            <a:r>
              <a:rPr sz="1900" b="0" spc="1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cây</a:t>
            </a:r>
            <a:r>
              <a:rPr sz="1900" b="0" spc="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ầ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sz="1900" b="0" spc="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gi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ữ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900" b="0" spc="1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các</a:t>
            </a:r>
            <a:r>
              <a:rPr sz="1900" b="0" spc="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bên</a:t>
            </a:r>
            <a:r>
              <a:rPr sz="1900" b="0" spc="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liên</a:t>
            </a:r>
            <a:r>
              <a:rPr sz="1900" b="0" spc="1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quan,</a:t>
            </a:r>
            <a:r>
              <a:rPr sz="1900" b="0" spc="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spc="-50" dirty="0">
                <a:solidFill>
                  <a:srgbClr val="F15929"/>
                </a:solidFill>
              </a:rPr>
              <a:t>PADOOH</a:t>
            </a:r>
            <a:r>
              <a:rPr sz="1900" spc="175" dirty="0">
                <a:solidFill>
                  <a:srgbClr val="F15929"/>
                </a:solidFill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cung</a:t>
            </a:r>
            <a:r>
              <a:rPr sz="1900" b="0" spc="1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ấ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1900" b="0" spc="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ộ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900" b="0" spc="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ề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900" b="0" spc="1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spc="-2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900" b="0" spc="-20" dirty="0">
                <a:solidFill>
                  <a:srgbClr val="000000"/>
                </a:solidFill>
                <a:latin typeface="Noto Sans"/>
                <a:cs typeface="Noto Sans"/>
              </a:rPr>
              <a:t>ả</a:t>
            </a:r>
            <a:r>
              <a:rPr sz="1900" b="0" spc="-20" dirty="0">
                <a:solidFill>
                  <a:srgbClr val="000000"/>
                </a:solidFill>
                <a:latin typeface="Arial"/>
                <a:cs typeface="Arial"/>
              </a:rPr>
              <a:t>ng m</a:t>
            </a:r>
            <a:r>
              <a:rPr sz="1900" b="0" spc="-20" dirty="0">
                <a:solidFill>
                  <a:srgbClr val="000000"/>
                </a:solidFill>
                <a:latin typeface="Noto Sans"/>
                <a:cs typeface="Noto Sans"/>
              </a:rPr>
              <a:t>ượ</a:t>
            </a:r>
            <a:r>
              <a:rPr sz="1900" b="0" spc="-2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9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mà</a:t>
            </a:r>
            <a:r>
              <a:rPr sz="1900"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cho</a:t>
            </a:r>
            <a:r>
              <a:rPr sz="19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vi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ệ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1900"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bán</a:t>
            </a:r>
            <a:r>
              <a:rPr sz="19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hàng</a:t>
            </a:r>
            <a:r>
              <a:rPr sz="1900"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thông</a:t>
            </a:r>
            <a:r>
              <a:rPr sz="1900"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qua</a:t>
            </a:r>
            <a:r>
              <a:rPr sz="19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ứ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ng</a:t>
            </a:r>
            <a:r>
              <a:rPr sz="1900"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spc="-10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1900" b="0" spc="-10" dirty="0">
                <a:solidFill>
                  <a:srgbClr val="000000"/>
                </a:solidFill>
                <a:latin typeface="Noto Sans"/>
                <a:cs typeface="Noto Sans"/>
              </a:rPr>
              <a:t>ụ</a:t>
            </a:r>
            <a:r>
              <a:rPr sz="1900" b="0" spc="-10" dirty="0">
                <a:solidFill>
                  <a:srgbClr val="000000"/>
                </a:solidFill>
                <a:latin typeface="Arial"/>
                <a:cs typeface="Arial"/>
              </a:rPr>
              <a:t>ng.</a:t>
            </a:r>
            <a:endParaRPr sz="1900">
              <a:latin typeface="Arial"/>
              <a:cs typeface="Arial"/>
            </a:endParaRPr>
          </a:p>
          <a:p>
            <a:pPr marL="35560" marR="913765" algn="just">
              <a:lnSpc>
                <a:spcPct val="148000"/>
              </a:lnSpc>
            </a:pP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ả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900" b="0" spc="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spc="-60" dirty="0">
                <a:solidFill>
                  <a:srgbClr val="000000"/>
                </a:solidFill>
                <a:latin typeface="Arial"/>
                <a:cs typeface="Arial"/>
              </a:rPr>
              <a:t>Ph</a:t>
            </a:r>
            <a:r>
              <a:rPr sz="1900" b="0" spc="-60" dirty="0">
                <a:solidFill>
                  <a:srgbClr val="000000"/>
                </a:solidFill>
                <a:latin typeface="Noto Sans"/>
                <a:cs typeface="Noto Sans"/>
              </a:rPr>
              <a:t>ẩ</a:t>
            </a:r>
            <a:r>
              <a:rPr sz="1900" b="0" spc="-60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sz="1900" b="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spc="-180" dirty="0">
                <a:solidFill>
                  <a:srgbClr val="000000"/>
                </a:solidFill>
                <a:latin typeface="Arial"/>
                <a:cs typeface="Arial"/>
              </a:rPr>
              <a:t>D-</a:t>
            </a:r>
            <a:r>
              <a:rPr sz="1900" b="0" spc="95" dirty="0">
                <a:solidFill>
                  <a:srgbClr val="000000"/>
                </a:solidFill>
                <a:latin typeface="Arial"/>
                <a:cs typeface="Arial"/>
              </a:rPr>
              <a:t>OOH</a:t>
            </a:r>
            <a:r>
              <a:rPr sz="1900" b="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ủ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900" b="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15929"/>
                </a:solidFill>
              </a:rPr>
              <a:t>AIG</a:t>
            </a:r>
            <a:r>
              <a:rPr sz="1900" spc="45" dirty="0">
                <a:solidFill>
                  <a:srgbClr val="F15929"/>
                </a:solidFill>
              </a:rPr>
              <a:t> </a:t>
            </a:r>
            <a:r>
              <a:rPr sz="1900" spc="-90" dirty="0">
                <a:solidFill>
                  <a:srgbClr val="F15929"/>
                </a:solidFill>
              </a:rPr>
              <a:t>D-</a:t>
            </a:r>
            <a:r>
              <a:rPr sz="1900" dirty="0">
                <a:solidFill>
                  <a:srgbClr val="F15929"/>
                </a:solidFill>
              </a:rPr>
              <a:t>OOH</a:t>
            </a:r>
            <a:r>
              <a:rPr sz="1900" spc="50" dirty="0">
                <a:solidFill>
                  <a:srgbClr val="F15929"/>
                </a:solidFill>
              </a:rPr>
              <a:t> </a:t>
            </a:r>
            <a:r>
              <a:rPr sz="1900" spc="-50" dirty="0">
                <a:solidFill>
                  <a:srgbClr val="F15929"/>
                </a:solidFill>
              </a:rPr>
              <a:t>(Digital</a:t>
            </a:r>
            <a:r>
              <a:rPr sz="1900" spc="45" dirty="0">
                <a:solidFill>
                  <a:srgbClr val="F15929"/>
                </a:solidFill>
              </a:rPr>
              <a:t> </a:t>
            </a:r>
            <a:r>
              <a:rPr sz="1900" spc="-80" dirty="0">
                <a:solidFill>
                  <a:srgbClr val="F15929"/>
                </a:solidFill>
              </a:rPr>
              <a:t>Out-</a:t>
            </a:r>
            <a:r>
              <a:rPr sz="1900" spc="-75" dirty="0">
                <a:solidFill>
                  <a:srgbClr val="F15929"/>
                </a:solidFill>
              </a:rPr>
              <a:t>of-Home)</a:t>
            </a:r>
            <a:r>
              <a:rPr sz="1900" spc="75" dirty="0">
                <a:solidFill>
                  <a:srgbClr val="F15929"/>
                </a:solidFill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là</a:t>
            </a:r>
            <a:r>
              <a:rPr sz="1900" b="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ả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900" b="0" spc="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ph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ẩ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sz="1900" b="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qu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ả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ng</a:t>
            </a:r>
            <a:r>
              <a:rPr sz="1900" b="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spc="-25" dirty="0">
                <a:solidFill>
                  <a:srgbClr val="000000"/>
                </a:solidFill>
                <a:latin typeface="Arial"/>
                <a:cs typeface="Arial"/>
              </a:rPr>
              <a:t>cáo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ngoài</a:t>
            </a:r>
            <a:r>
              <a:rPr sz="1900" b="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tr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ờ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900" b="0" spc="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ủ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900" b="0" spc="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AIG,</a:t>
            </a:r>
            <a:r>
              <a:rPr sz="1900" b="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đ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ượ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1900" b="0" spc="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ậ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1900" b="0" spc="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nh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ậ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900" b="0" spc="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ạ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900" b="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spc="-60" dirty="0">
                <a:solidFill>
                  <a:srgbClr val="204A86"/>
                </a:solidFill>
              </a:rPr>
              <a:t>ex-</a:t>
            </a:r>
            <a:r>
              <a:rPr sz="1900" spc="-75" dirty="0">
                <a:solidFill>
                  <a:srgbClr val="204A86"/>
                </a:solidFill>
              </a:rPr>
              <a:t>dooh.asiamedia.vn</a:t>
            </a:r>
            <a:r>
              <a:rPr sz="1900" b="0" spc="-75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sz="1900" b="0" spc="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và</a:t>
            </a:r>
            <a:r>
              <a:rPr sz="1900" b="0" spc="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spc="-90" dirty="0">
                <a:solidFill>
                  <a:srgbClr val="204A86"/>
                </a:solidFill>
              </a:rPr>
              <a:t>adtechasia.sg</a:t>
            </a:r>
            <a:r>
              <a:rPr sz="1900" b="0" spc="-9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sz="1900" b="0" spc="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spc="-25" dirty="0">
                <a:solidFill>
                  <a:srgbClr val="000000"/>
                </a:solidFill>
                <a:latin typeface="Arial"/>
                <a:cs typeface="Arial"/>
              </a:rPr>
              <a:t>Ex-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Dooh,</a:t>
            </a:r>
            <a:r>
              <a:rPr sz="1900" b="0" spc="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adtech</a:t>
            </a:r>
            <a:r>
              <a:rPr sz="1900" b="0" spc="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qua</a:t>
            </a:r>
            <a:r>
              <a:rPr sz="1900" b="0" spc="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ề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900" b="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ả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ng</a:t>
            </a:r>
            <a:r>
              <a:rPr sz="1900" b="0" spc="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này,</a:t>
            </a:r>
            <a:r>
              <a:rPr sz="1900" b="0" spc="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cung</a:t>
            </a:r>
            <a:r>
              <a:rPr sz="1900" b="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ấ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1900" b="0" spc="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ả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900" b="0" spc="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ph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ẩ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sz="1900" b="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spc="-180" dirty="0">
                <a:solidFill>
                  <a:srgbClr val="000000"/>
                </a:solidFill>
                <a:latin typeface="Arial"/>
                <a:cs typeface="Arial"/>
              </a:rPr>
              <a:t>D-</a:t>
            </a:r>
            <a:r>
              <a:rPr sz="1900" b="0" spc="95" dirty="0">
                <a:solidFill>
                  <a:srgbClr val="000000"/>
                </a:solidFill>
                <a:latin typeface="Arial"/>
                <a:cs typeface="Arial"/>
              </a:rPr>
              <a:t>OOH</a:t>
            </a:r>
            <a:r>
              <a:rPr sz="1900" b="0" spc="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cho</a:t>
            </a:r>
            <a:r>
              <a:rPr sz="1900" b="0" spc="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khách</a:t>
            </a:r>
            <a:r>
              <a:rPr sz="1900" b="0" spc="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hàng</a:t>
            </a:r>
            <a:r>
              <a:rPr sz="1900" b="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spc="-20" dirty="0">
                <a:solidFill>
                  <a:srgbClr val="000000"/>
                </a:solidFill>
                <a:latin typeface="Arial"/>
                <a:cs typeface="Arial"/>
              </a:rPr>
              <a:t>trên </a:t>
            </a:r>
            <a:r>
              <a:rPr sz="1900" b="0" spc="105" dirty="0">
                <a:solidFill>
                  <a:srgbClr val="000000"/>
                </a:solidFill>
                <a:latin typeface="Arial"/>
                <a:cs typeface="Arial"/>
              </a:rPr>
              <a:t>7</a:t>
            </a:r>
            <a:r>
              <a:rPr sz="1900"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qu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ố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1900"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spc="-20" dirty="0">
                <a:solidFill>
                  <a:srgbClr val="000000"/>
                </a:solidFill>
                <a:latin typeface="Arial"/>
                <a:cs typeface="Arial"/>
              </a:rPr>
              <a:t>gia.</a:t>
            </a:r>
            <a:endParaRPr sz="1900">
              <a:latin typeface="Arial"/>
              <a:cs typeface="Arial"/>
            </a:endParaRPr>
          </a:p>
          <a:p>
            <a:pPr marL="35560" marR="913765" algn="just">
              <a:lnSpc>
                <a:spcPct val="148000"/>
              </a:lnSpc>
            </a:pPr>
            <a:r>
              <a:rPr sz="1900" spc="-70" dirty="0">
                <a:solidFill>
                  <a:srgbClr val="000000"/>
                </a:solidFill>
              </a:rPr>
              <a:t>L</a:t>
            </a:r>
            <a:r>
              <a:rPr sz="1900" spc="-70" dirty="0">
                <a:solidFill>
                  <a:srgbClr val="000000"/>
                </a:solidFill>
                <a:latin typeface="Noto Sans"/>
                <a:cs typeface="Noto Sans"/>
              </a:rPr>
              <a:t>ợ</a:t>
            </a:r>
            <a:r>
              <a:rPr sz="1900" spc="-70" dirty="0">
                <a:solidFill>
                  <a:srgbClr val="000000"/>
                </a:solidFill>
              </a:rPr>
              <a:t>i</a:t>
            </a:r>
            <a:r>
              <a:rPr sz="1900" spc="105" dirty="0">
                <a:solidFill>
                  <a:srgbClr val="000000"/>
                </a:solidFill>
              </a:rPr>
              <a:t> </a:t>
            </a:r>
            <a:r>
              <a:rPr sz="1900" spc="-60" dirty="0">
                <a:solidFill>
                  <a:srgbClr val="000000"/>
                </a:solidFill>
              </a:rPr>
              <a:t>Ích</a:t>
            </a:r>
            <a:r>
              <a:rPr sz="1900" spc="110" dirty="0">
                <a:solidFill>
                  <a:srgbClr val="000000"/>
                </a:solidFill>
              </a:rPr>
              <a:t> </a:t>
            </a:r>
            <a:r>
              <a:rPr sz="1900" dirty="0">
                <a:solidFill>
                  <a:srgbClr val="000000"/>
                </a:solidFill>
              </a:rPr>
              <a:t>Hi</a:t>
            </a:r>
            <a:r>
              <a:rPr sz="1900" dirty="0">
                <a:solidFill>
                  <a:srgbClr val="000000"/>
                </a:solidFill>
                <a:latin typeface="Noto Sans"/>
                <a:cs typeface="Noto Sans"/>
              </a:rPr>
              <a:t>ệ</a:t>
            </a:r>
            <a:r>
              <a:rPr sz="1900" dirty="0">
                <a:solidFill>
                  <a:srgbClr val="000000"/>
                </a:solidFill>
              </a:rPr>
              <a:t>u</a:t>
            </a:r>
            <a:r>
              <a:rPr sz="1900" spc="110" dirty="0">
                <a:solidFill>
                  <a:srgbClr val="000000"/>
                </a:solidFill>
              </a:rPr>
              <a:t> </a:t>
            </a:r>
            <a:r>
              <a:rPr sz="1900" spc="-10" dirty="0">
                <a:solidFill>
                  <a:srgbClr val="000000"/>
                </a:solidFill>
              </a:rPr>
              <a:t>qu</a:t>
            </a:r>
            <a:r>
              <a:rPr sz="1900" spc="-10" dirty="0">
                <a:solidFill>
                  <a:srgbClr val="000000"/>
                </a:solidFill>
                <a:latin typeface="Noto Sans"/>
                <a:cs typeface="Noto Sans"/>
              </a:rPr>
              <a:t>ả</a:t>
            </a:r>
            <a:r>
              <a:rPr sz="1900" spc="-10" dirty="0">
                <a:solidFill>
                  <a:srgbClr val="000000"/>
                </a:solidFill>
              </a:rPr>
              <a:t>:</a:t>
            </a:r>
            <a:r>
              <a:rPr sz="1900" spc="105" dirty="0">
                <a:solidFill>
                  <a:srgbClr val="000000"/>
                </a:solidFill>
              </a:rPr>
              <a:t> </a:t>
            </a:r>
            <a:r>
              <a:rPr sz="1900" b="0" spc="-180" dirty="0">
                <a:solidFill>
                  <a:srgbClr val="000000"/>
                </a:solidFill>
                <a:latin typeface="Arial"/>
                <a:cs typeface="Arial"/>
              </a:rPr>
              <a:t>D-</a:t>
            </a:r>
            <a:r>
              <a:rPr sz="1900" b="0" spc="95" dirty="0">
                <a:solidFill>
                  <a:srgbClr val="000000"/>
                </a:solidFill>
                <a:latin typeface="Arial"/>
                <a:cs typeface="Arial"/>
              </a:rPr>
              <a:t>OOH</a:t>
            </a:r>
            <a:r>
              <a:rPr sz="1900" b="0" spc="1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và</a:t>
            </a:r>
            <a:r>
              <a:rPr sz="1900" b="0" spc="1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linh</a:t>
            </a:r>
            <a:r>
              <a:rPr sz="1900" b="0" spc="1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ki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ệ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900" b="0" spc="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thi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ế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900" b="0" spc="1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b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ị</a:t>
            </a:r>
            <a:r>
              <a:rPr sz="1900" b="0" spc="180" dirty="0">
                <a:solidFill>
                  <a:srgbClr val="000000"/>
                </a:solidFill>
                <a:latin typeface="Noto Sans"/>
                <a:cs typeface="Noto Sans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mang</a:t>
            </a:r>
            <a:r>
              <a:rPr sz="1900" b="0" spc="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ạ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900" b="0" spc="1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hi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ệ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sz="1900" b="0" spc="1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qu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ả</a:t>
            </a:r>
            <a:r>
              <a:rPr sz="1900" b="0" spc="175" dirty="0">
                <a:solidFill>
                  <a:srgbClr val="000000"/>
                </a:solidFill>
                <a:latin typeface="Noto Sans"/>
                <a:cs typeface="Noto Sans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cao</a:t>
            </a:r>
            <a:r>
              <a:rPr sz="1900" b="0" spc="1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và</a:t>
            </a:r>
            <a:r>
              <a:rPr sz="1900" b="0" spc="1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ti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ế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1900" b="0" spc="1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spc="-25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1900" b="0" spc="-25" dirty="0">
                <a:solidFill>
                  <a:srgbClr val="000000"/>
                </a:solidFill>
                <a:latin typeface="Noto Sans"/>
                <a:cs typeface="Noto Sans"/>
              </a:rPr>
              <a:t>ậ</a:t>
            </a:r>
            <a:r>
              <a:rPr sz="1900" b="0" spc="-25" dirty="0">
                <a:solidFill>
                  <a:srgbClr val="000000"/>
                </a:solidFill>
                <a:latin typeface="Arial"/>
                <a:cs typeface="Arial"/>
              </a:rPr>
              <a:t>n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đ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ố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900"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ượ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ng</a:t>
            </a:r>
            <a:r>
              <a:rPr sz="1900" b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spc="-20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sz="1900" b="0" spc="-20" dirty="0">
                <a:solidFill>
                  <a:srgbClr val="000000"/>
                </a:solidFill>
                <a:latin typeface="Noto Sans"/>
                <a:cs typeface="Noto Sans"/>
              </a:rPr>
              <a:t>ụ</a:t>
            </a:r>
            <a:r>
              <a:rPr sz="1900" b="0" spc="-20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1900" b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spc="-10" dirty="0">
                <a:solidFill>
                  <a:srgbClr val="000000"/>
                </a:solidFill>
                <a:latin typeface="Arial"/>
                <a:cs typeface="Arial"/>
              </a:rPr>
              <a:t>tiêu</a:t>
            </a:r>
            <a:r>
              <a:rPr sz="1900" b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spc="-35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sz="1900" b="0" spc="-35" dirty="0">
                <a:solidFill>
                  <a:srgbClr val="000000"/>
                </a:solidFill>
                <a:latin typeface="Noto Sans"/>
                <a:cs typeface="Noto Sans"/>
              </a:rPr>
              <a:t>ộ</a:t>
            </a:r>
            <a:r>
              <a:rPr sz="1900" b="0" spc="-35" dirty="0">
                <a:solidFill>
                  <a:srgbClr val="000000"/>
                </a:solidFill>
                <a:latin typeface="Arial"/>
                <a:cs typeface="Arial"/>
              </a:rPr>
              <a:t>t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cách</a:t>
            </a:r>
            <a:r>
              <a:rPr sz="1900" b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hi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ệ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sz="1900" b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qu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ả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ngành</a:t>
            </a:r>
            <a:r>
              <a:rPr sz="1900" b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qu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ả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ng</a:t>
            </a:r>
            <a:r>
              <a:rPr sz="1900" b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cáo</a:t>
            </a:r>
            <a:r>
              <a:rPr sz="1900"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ngoài</a:t>
            </a:r>
            <a:r>
              <a:rPr sz="1900" b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spc="-10" dirty="0">
                <a:solidFill>
                  <a:srgbClr val="000000"/>
                </a:solidFill>
                <a:latin typeface="Arial"/>
                <a:cs typeface="Arial"/>
              </a:rPr>
              <a:t>tr</a:t>
            </a:r>
            <a:r>
              <a:rPr sz="1900" b="0" spc="-10" dirty="0">
                <a:solidFill>
                  <a:srgbClr val="000000"/>
                </a:solidFill>
                <a:latin typeface="Noto Sans"/>
                <a:cs typeface="Noto Sans"/>
              </a:rPr>
              <a:t>ờ</a:t>
            </a:r>
            <a:r>
              <a:rPr sz="1900" b="0" spc="-10" dirty="0">
                <a:solidFill>
                  <a:srgbClr val="000000"/>
                </a:solidFill>
                <a:latin typeface="Arial"/>
                <a:cs typeface="Arial"/>
              </a:rPr>
              <a:t>i.</a:t>
            </a:r>
            <a:endParaRPr sz="1900">
              <a:latin typeface="Arial"/>
              <a:cs typeface="Arial"/>
            </a:endParaRPr>
          </a:p>
          <a:p>
            <a:pPr marL="35560" marR="913765" algn="just">
              <a:lnSpc>
                <a:spcPct val="148000"/>
              </a:lnSpc>
            </a:pPr>
            <a:r>
              <a:rPr sz="1900" spc="-85" dirty="0">
                <a:solidFill>
                  <a:srgbClr val="000000"/>
                </a:solidFill>
              </a:rPr>
              <a:t>K</a:t>
            </a:r>
            <a:r>
              <a:rPr sz="1900" spc="-85" dirty="0">
                <a:solidFill>
                  <a:srgbClr val="000000"/>
                </a:solidFill>
                <a:latin typeface="Noto Sans"/>
                <a:cs typeface="Noto Sans"/>
              </a:rPr>
              <a:t>ế</a:t>
            </a:r>
            <a:r>
              <a:rPr sz="1900" spc="-85" dirty="0">
                <a:solidFill>
                  <a:srgbClr val="000000"/>
                </a:solidFill>
              </a:rPr>
              <a:t>t</a:t>
            </a:r>
            <a:r>
              <a:rPr sz="1900" spc="-30" dirty="0">
                <a:solidFill>
                  <a:srgbClr val="000000"/>
                </a:solidFill>
              </a:rPr>
              <a:t> </a:t>
            </a:r>
            <a:r>
              <a:rPr sz="1900" spc="-10" dirty="0">
                <a:solidFill>
                  <a:srgbClr val="000000"/>
                </a:solidFill>
              </a:rPr>
              <a:t>n</a:t>
            </a:r>
            <a:r>
              <a:rPr sz="1900" spc="-10" dirty="0">
                <a:solidFill>
                  <a:srgbClr val="000000"/>
                </a:solidFill>
                <a:latin typeface="Noto Sans"/>
                <a:cs typeface="Noto Sans"/>
              </a:rPr>
              <a:t>ố</a:t>
            </a:r>
            <a:r>
              <a:rPr sz="1900" spc="-10" dirty="0">
                <a:solidFill>
                  <a:srgbClr val="000000"/>
                </a:solidFill>
              </a:rPr>
              <a:t>i</a:t>
            </a:r>
            <a:r>
              <a:rPr sz="1900" spc="-25" dirty="0">
                <a:solidFill>
                  <a:srgbClr val="000000"/>
                </a:solidFill>
              </a:rPr>
              <a:t> </a:t>
            </a:r>
            <a:r>
              <a:rPr sz="1900" spc="-65" dirty="0">
                <a:solidFill>
                  <a:srgbClr val="000000"/>
                </a:solidFill>
              </a:rPr>
              <a:t>toàn</a:t>
            </a:r>
            <a:r>
              <a:rPr sz="1900" spc="-25" dirty="0">
                <a:solidFill>
                  <a:srgbClr val="000000"/>
                </a:solidFill>
              </a:rPr>
              <a:t> </a:t>
            </a:r>
            <a:r>
              <a:rPr sz="1900" spc="-100" dirty="0">
                <a:solidFill>
                  <a:srgbClr val="000000"/>
                </a:solidFill>
              </a:rPr>
              <a:t>c</a:t>
            </a:r>
            <a:r>
              <a:rPr sz="1900" spc="-100" dirty="0">
                <a:solidFill>
                  <a:srgbClr val="000000"/>
                </a:solidFill>
                <a:latin typeface="Noto Sans"/>
                <a:cs typeface="Noto Sans"/>
              </a:rPr>
              <a:t>ầ</a:t>
            </a:r>
            <a:r>
              <a:rPr sz="1900" spc="-100" dirty="0">
                <a:solidFill>
                  <a:srgbClr val="000000"/>
                </a:solidFill>
              </a:rPr>
              <a:t>u:</a:t>
            </a:r>
            <a:r>
              <a:rPr sz="1900" spc="5" dirty="0">
                <a:solidFill>
                  <a:srgbClr val="000000"/>
                </a:solidFill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PADOOH</a:t>
            </a:r>
            <a:r>
              <a:rPr sz="1900"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giúp</a:t>
            </a:r>
            <a:r>
              <a:rPr sz="1900"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ế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900"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ố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900"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khách</a:t>
            </a:r>
            <a:r>
              <a:rPr sz="1900"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hàng</a:t>
            </a:r>
            <a:r>
              <a:rPr sz="1900"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toàn</a:t>
            </a:r>
            <a:r>
              <a:rPr sz="1900"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ầ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sz="1900"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v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ớ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1900"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ch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ủ</a:t>
            </a:r>
            <a:r>
              <a:rPr sz="1900" b="0" spc="40" dirty="0">
                <a:solidFill>
                  <a:srgbClr val="000000"/>
                </a:solidFill>
                <a:latin typeface="Noto Sans"/>
                <a:cs typeface="Noto Sans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b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ả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ng</a:t>
            </a:r>
            <a:r>
              <a:rPr sz="1900"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spc="-10" dirty="0">
                <a:solidFill>
                  <a:srgbClr val="000000"/>
                </a:solidFill>
                <a:latin typeface="Arial"/>
                <a:cs typeface="Arial"/>
              </a:rPr>
              <a:t>qu</a:t>
            </a:r>
            <a:r>
              <a:rPr sz="1900" b="0" spc="-10" dirty="0">
                <a:solidFill>
                  <a:srgbClr val="000000"/>
                </a:solidFill>
                <a:latin typeface="Noto Sans"/>
                <a:cs typeface="Noto Sans"/>
              </a:rPr>
              <a:t>ả</a:t>
            </a:r>
            <a:r>
              <a:rPr sz="1900" b="0" spc="-10" dirty="0">
                <a:solidFill>
                  <a:srgbClr val="000000"/>
                </a:solidFill>
                <a:latin typeface="Arial"/>
                <a:cs typeface="Arial"/>
              </a:rPr>
              <a:t>ng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cáo</a:t>
            </a:r>
            <a:r>
              <a:rPr sz="1900"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ở</a:t>
            </a:r>
            <a:r>
              <a:rPr sz="1900" b="0" spc="45" dirty="0">
                <a:solidFill>
                  <a:srgbClr val="000000"/>
                </a:solidFill>
                <a:latin typeface="Noto Sans"/>
                <a:cs typeface="Noto Sans"/>
              </a:rPr>
              <a:t> </a:t>
            </a:r>
            <a:r>
              <a:rPr sz="1900" b="0" spc="105" dirty="0">
                <a:solidFill>
                  <a:srgbClr val="000000"/>
                </a:solidFill>
                <a:latin typeface="Arial"/>
                <a:cs typeface="Arial"/>
              </a:rPr>
              <a:t>7</a:t>
            </a:r>
            <a:r>
              <a:rPr sz="1900"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qu</a:t>
            </a:r>
            <a:r>
              <a:rPr sz="1900" b="0" dirty="0">
                <a:solidFill>
                  <a:srgbClr val="000000"/>
                </a:solidFill>
                <a:latin typeface="Noto Sans"/>
                <a:cs typeface="Noto Sans"/>
              </a:rPr>
              <a:t>ố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1900"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b="0" spc="-20" dirty="0">
                <a:solidFill>
                  <a:srgbClr val="000000"/>
                </a:solidFill>
                <a:latin typeface="Arial"/>
                <a:cs typeface="Arial"/>
              </a:rPr>
              <a:t>gia.</a:t>
            </a:r>
            <a:endParaRPr sz="19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429144" y="1093285"/>
            <a:ext cx="49980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</a:t>
            </a:r>
            <a:r>
              <a:rPr dirty="0">
                <a:latin typeface="Noto Sans"/>
                <a:cs typeface="Noto Sans"/>
              </a:rPr>
              <a:t>Ạ</a:t>
            </a:r>
            <a:r>
              <a:rPr dirty="0"/>
              <a:t>NG</a:t>
            </a:r>
            <a:r>
              <a:rPr spc="-60" dirty="0"/>
              <a:t> </a:t>
            </a:r>
            <a:r>
              <a:rPr spc="-215" dirty="0"/>
              <a:t>L</a:t>
            </a:r>
            <a:r>
              <a:rPr spc="-215" dirty="0">
                <a:latin typeface="Noto Sans"/>
                <a:cs typeface="Noto Sans"/>
              </a:rPr>
              <a:t>ƯỚ</a:t>
            </a:r>
            <a:r>
              <a:rPr spc="-215" dirty="0"/>
              <a:t>I</a:t>
            </a:r>
            <a:r>
              <a:rPr spc="-35" dirty="0"/>
              <a:t> </a:t>
            </a:r>
            <a:r>
              <a:rPr spc="-120" dirty="0"/>
              <a:t>TOÀN</a:t>
            </a:r>
            <a:r>
              <a:rPr spc="-50" dirty="0"/>
              <a:t> </a:t>
            </a:r>
            <a:r>
              <a:rPr spc="-150" dirty="0"/>
              <a:t>C</a:t>
            </a:r>
            <a:r>
              <a:rPr spc="-150" dirty="0">
                <a:latin typeface="Noto Sans"/>
                <a:cs typeface="Noto Sans"/>
              </a:rPr>
              <a:t>Ầ</a:t>
            </a:r>
            <a:r>
              <a:rPr spc="-150" dirty="0"/>
              <a:t>U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424508" y="8584625"/>
            <a:ext cx="4912995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b="1" spc="150" dirty="0">
                <a:latin typeface="Arial"/>
                <a:cs typeface="Arial"/>
              </a:rPr>
              <a:t>ĐĂNG</a:t>
            </a:r>
            <a:r>
              <a:rPr sz="2000" b="1" spc="185" dirty="0">
                <a:latin typeface="Arial"/>
                <a:cs typeface="Arial"/>
              </a:rPr>
              <a:t> </a:t>
            </a:r>
            <a:r>
              <a:rPr sz="2000" b="1" spc="80" dirty="0">
                <a:latin typeface="Arial"/>
                <a:cs typeface="Arial"/>
              </a:rPr>
              <a:t>KÝ</a:t>
            </a:r>
            <a:r>
              <a:rPr sz="2000" b="1" spc="19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PHÁT</a:t>
            </a:r>
            <a:r>
              <a:rPr sz="2000" b="1" spc="19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TRI</a:t>
            </a:r>
            <a:r>
              <a:rPr sz="2000" b="1" dirty="0">
                <a:latin typeface="Noto Sans"/>
                <a:cs typeface="Noto Sans"/>
              </a:rPr>
              <a:t>Ể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190" dirty="0">
                <a:latin typeface="Arial"/>
                <a:cs typeface="Arial"/>
              </a:rPr>
              <a:t> </a:t>
            </a:r>
            <a:r>
              <a:rPr sz="2000" b="1" spc="155" dirty="0">
                <a:latin typeface="Arial"/>
                <a:cs typeface="Arial"/>
              </a:rPr>
              <a:t>KINH</a:t>
            </a:r>
            <a:r>
              <a:rPr sz="2000" b="1" spc="190" dirty="0">
                <a:latin typeface="Arial"/>
                <a:cs typeface="Arial"/>
              </a:rPr>
              <a:t> </a:t>
            </a:r>
            <a:r>
              <a:rPr sz="2000" b="1" spc="150" dirty="0">
                <a:latin typeface="Arial"/>
                <a:cs typeface="Arial"/>
              </a:rPr>
              <a:t>DOANH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548526" y="9146505"/>
            <a:ext cx="8589645" cy="2876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135880" algn="l"/>
              </a:tabLst>
            </a:pPr>
            <a:r>
              <a:rPr sz="1700" b="1" dirty="0">
                <a:latin typeface="Arial"/>
                <a:cs typeface="Arial"/>
              </a:rPr>
              <a:t>T</a:t>
            </a:r>
            <a:r>
              <a:rPr sz="1700" b="1" dirty="0">
                <a:latin typeface="Noto Sans"/>
                <a:cs typeface="Noto Sans"/>
              </a:rPr>
              <a:t>ạ</a:t>
            </a:r>
            <a:r>
              <a:rPr sz="1700" b="1" dirty="0">
                <a:latin typeface="Arial"/>
                <a:cs typeface="Arial"/>
              </a:rPr>
              <a:t>o</a:t>
            </a:r>
            <a:r>
              <a:rPr sz="1700" b="1" spc="120" dirty="0">
                <a:latin typeface="Arial"/>
                <a:cs typeface="Arial"/>
              </a:rPr>
              <a:t> </a:t>
            </a:r>
            <a:r>
              <a:rPr sz="1700" b="1" spc="75" dirty="0">
                <a:latin typeface="Arial"/>
                <a:cs typeface="Arial"/>
              </a:rPr>
              <a:t>H</a:t>
            </a:r>
            <a:r>
              <a:rPr sz="1700" b="1" spc="75" dirty="0">
                <a:latin typeface="Noto Sans"/>
                <a:cs typeface="Noto Sans"/>
              </a:rPr>
              <a:t>ồ</a:t>
            </a:r>
            <a:r>
              <a:rPr sz="1700" b="1" spc="150" dirty="0">
                <a:latin typeface="Noto Sans"/>
                <a:cs typeface="Noto Sans"/>
              </a:rPr>
              <a:t> </a:t>
            </a:r>
            <a:r>
              <a:rPr sz="1700" b="1" dirty="0">
                <a:latin typeface="Arial"/>
                <a:cs typeface="Arial"/>
              </a:rPr>
              <a:t>S</a:t>
            </a:r>
            <a:r>
              <a:rPr sz="1700" b="1" dirty="0">
                <a:latin typeface="Noto Sans"/>
                <a:cs typeface="Noto Sans"/>
              </a:rPr>
              <a:t>ơ</a:t>
            </a:r>
            <a:r>
              <a:rPr sz="1700" b="1" spc="150" dirty="0">
                <a:latin typeface="Noto Sans"/>
                <a:cs typeface="Noto Sans"/>
              </a:rPr>
              <a:t> </a:t>
            </a:r>
            <a:r>
              <a:rPr sz="1700" b="1" spc="120" dirty="0">
                <a:latin typeface="Arial"/>
                <a:cs typeface="Arial"/>
              </a:rPr>
              <a:t>Đăng </a:t>
            </a:r>
            <a:r>
              <a:rPr sz="1700" b="1" spc="114" dirty="0">
                <a:latin typeface="Arial"/>
                <a:cs typeface="Arial"/>
              </a:rPr>
              <a:t>Ký</a:t>
            </a:r>
            <a:r>
              <a:rPr sz="1700" b="1" spc="1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t</a:t>
            </a:r>
            <a:r>
              <a:rPr sz="1700" b="1" dirty="0">
                <a:latin typeface="Noto Sans"/>
                <a:cs typeface="Noto Sans"/>
              </a:rPr>
              <a:t>ạ</a:t>
            </a:r>
            <a:r>
              <a:rPr sz="1700" b="1" dirty="0">
                <a:latin typeface="Arial"/>
                <a:cs typeface="Arial"/>
              </a:rPr>
              <a:t>i</a:t>
            </a:r>
            <a:r>
              <a:rPr sz="1700" b="1" spc="120" dirty="0">
                <a:latin typeface="Arial"/>
                <a:cs typeface="Arial"/>
              </a:rPr>
              <a:t> </a:t>
            </a:r>
            <a:r>
              <a:rPr sz="1700" b="1" spc="95" dirty="0">
                <a:latin typeface="Arial"/>
                <a:cs typeface="Arial"/>
              </a:rPr>
              <a:t>link</a:t>
            </a:r>
            <a:r>
              <a:rPr sz="1700" b="1" spc="120" dirty="0">
                <a:latin typeface="Arial"/>
                <a:cs typeface="Arial"/>
              </a:rPr>
              <a:t> </a:t>
            </a:r>
            <a:r>
              <a:rPr sz="1700" b="1" spc="135" dirty="0">
                <a:latin typeface="Arial"/>
                <a:cs typeface="Arial"/>
              </a:rPr>
              <a:t>apply</a:t>
            </a:r>
            <a:r>
              <a:rPr sz="1700" b="1" spc="120" dirty="0">
                <a:latin typeface="Arial"/>
                <a:cs typeface="Arial"/>
              </a:rPr>
              <a:t> </a:t>
            </a:r>
            <a:r>
              <a:rPr sz="1700" b="1" spc="145" dirty="0">
                <a:latin typeface="Arial"/>
                <a:cs typeface="Arial"/>
              </a:rPr>
              <a:t>network</a:t>
            </a:r>
            <a:r>
              <a:rPr sz="1700" b="1" spc="120" dirty="0">
                <a:latin typeface="Arial"/>
                <a:cs typeface="Arial"/>
              </a:rPr>
              <a:t> </a:t>
            </a:r>
            <a:r>
              <a:rPr sz="1700" b="1" spc="-50" dirty="0">
                <a:latin typeface="Arial"/>
                <a:cs typeface="Arial"/>
              </a:rPr>
              <a:t>:</a:t>
            </a:r>
            <a:r>
              <a:rPr sz="1700" b="1" dirty="0">
                <a:latin typeface="Arial"/>
                <a:cs typeface="Arial"/>
              </a:rPr>
              <a:t>	</a:t>
            </a:r>
            <a:r>
              <a:rPr sz="1700" b="1" spc="100" dirty="0">
                <a:solidFill>
                  <a:srgbClr val="F16A32"/>
                </a:solidFill>
                <a:latin typeface="Arial"/>
                <a:cs typeface="Arial"/>
              </a:rPr>
              <a:t>padoooh.global.asiamedia.vn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7607990"/>
              <a:ext cx="10706735" cy="2679065"/>
            </a:xfrm>
            <a:custGeom>
              <a:avLst/>
              <a:gdLst/>
              <a:ahLst/>
              <a:cxnLst/>
              <a:rect l="l" t="t" r="r" b="b"/>
              <a:pathLst>
                <a:path w="10706735" h="2679065">
                  <a:moveTo>
                    <a:pt x="10036820" y="2678948"/>
                  </a:moveTo>
                  <a:lnTo>
                    <a:pt x="0" y="2678948"/>
                  </a:lnTo>
                  <a:lnTo>
                    <a:pt x="0" y="0"/>
                  </a:lnTo>
                  <a:lnTo>
                    <a:pt x="10706557" y="0"/>
                  </a:lnTo>
                  <a:lnTo>
                    <a:pt x="10036820" y="2678948"/>
                  </a:lnTo>
                  <a:close/>
                </a:path>
              </a:pathLst>
            </a:custGeom>
            <a:solidFill>
              <a:srgbClr val="F16A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53774" y="0"/>
              <a:ext cx="8234225" cy="1028233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736911" y="2811780"/>
              <a:ext cx="2531110" cy="7472045"/>
            </a:xfrm>
            <a:custGeom>
              <a:avLst/>
              <a:gdLst/>
              <a:ahLst/>
              <a:cxnLst/>
              <a:rect l="l" t="t" r="r" b="b"/>
              <a:pathLst>
                <a:path w="2531109" h="7472045">
                  <a:moveTo>
                    <a:pt x="662940" y="7471502"/>
                  </a:moveTo>
                  <a:lnTo>
                    <a:pt x="0" y="7471502"/>
                  </a:lnTo>
                  <a:lnTo>
                    <a:pt x="1867890" y="0"/>
                  </a:lnTo>
                  <a:lnTo>
                    <a:pt x="2530815" y="0"/>
                  </a:lnTo>
                  <a:lnTo>
                    <a:pt x="662940" y="74715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267743" y="0"/>
              <a:ext cx="5307330" cy="2811780"/>
            </a:xfrm>
            <a:custGeom>
              <a:avLst/>
              <a:gdLst/>
              <a:ahLst/>
              <a:cxnLst/>
              <a:rect l="l" t="t" r="r" b="b"/>
              <a:pathLst>
                <a:path w="5307329" h="2811780">
                  <a:moveTo>
                    <a:pt x="4603790" y="2811776"/>
                  </a:moveTo>
                  <a:lnTo>
                    <a:pt x="0" y="2811776"/>
                  </a:lnTo>
                  <a:lnTo>
                    <a:pt x="702928" y="0"/>
                  </a:lnTo>
                  <a:lnTo>
                    <a:pt x="5306749" y="0"/>
                  </a:lnTo>
                  <a:lnTo>
                    <a:pt x="4603790" y="28117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021993" y="660920"/>
              <a:ext cx="5610860" cy="1490345"/>
            </a:xfrm>
            <a:custGeom>
              <a:avLst/>
              <a:gdLst/>
              <a:ahLst/>
              <a:cxnLst/>
              <a:rect l="l" t="t" r="r" b="b"/>
              <a:pathLst>
                <a:path w="5610859" h="1490345">
                  <a:moveTo>
                    <a:pt x="5238383" y="1489898"/>
                  </a:moveTo>
                  <a:lnTo>
                    <a:pt x="0" y="1489898"/>
                  </a:lnTo>
                  <a:lnTo>
                    <a:pt x="372526" y="0"/>
                  </a:lnTo>
                  <a:lnTo>
                    <a:pt x="5610571" y="0"/>
                  </a:lnTo>
                  <a:lnTo>
                    <a:pt x="5610571" y="989"/>
                  </a:lnTo>
                  <a:lnTo>
                    <a:pt x="5238383" y="1489898"/>
                  </a:lnTo>
                  <a:close/>
                </a:path>
              </a:pathLst>
            </a:custGeom>
            <a:solidFill>
              <a:srgbClr val="F16A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4082" y="828193"/>
              <a:ext cx="1981199" cy="19811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2100" y="8271708"/>
              <a:ext cx="76200" cy="762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2100" y="9300408"/>
              <a:ext cx="76200" cy="762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2100" y="9986208"/>
              <a:ext cx="76200" cy="76200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99029" y="2999107"/>
            <a:ext cx="4252595" cy="3219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970"/>
              </a:lnSpc>
              <a:spcBef>
                <a:spcPts val="100"/>
              </a:spcBef>
            </a:pPr>
            <a:r>
              <a:rPr sz="10000" b="0" spc="-125" dirty="0">
                <a:solidFill>
                  <a:srgbClr val="000000"/>
                </a:solidFill>
                <a:latin typeface="Arial"/>
                <a:cs typeface="Arial"/>
              </a:rPr>
              <a:t>THANK</a:t>
            </a:r>
            <a:endParaRPr sz="10000">
              <a:latin typeface="Arial"/>
              <a:cs typeface="Arial"/>
            </a:endParaRPr>
          </a:p>
          <a:p>
            <a:pPr marL="240029">
              <a:lnSpc>
                <a:spcPts val="13169"/>
              </a:lnSpc>
            </a:pPr>
            <a:r>
              <a:rPr sz="11000" spc="2160" dirty="0">
                <a:solidFill>
                  <a:srgbClr val="D03303"/>
                </a:solidFill>
                <a:latin typeface="Liberation Sans Narrow"/>
                <a:cs typeface="Liberation Sans Narrow"/>
              </a:rPr>
              <a:t>YOU</a:t>
            </a:r>
            <a:endParaRPr sz="11000">
              <a:latin typeface="Liberation Sans Narrow"/>
              <a:cs typeface="Liberation Sans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3175" y="7738371"/>
            <a:ext cx="4321175" cy="2433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0"/>
              </a:lnSpc>
              <a:spcBef>
                <a:spcPts val="100"/>
              </a:spcBef>
            </a:pPr>
            <a:r>
              <a:rPr sz="2300" b="1" spc="-190" dirty="0">
                <a:latin typeface="Arial"/>
                <a:cs typeface="Arial"/>
              </a:rPr>
              <a:t>ADVERTISING</a:t>
            </a:r>
            <a:r>
              <a:rPr sz="2300" b="1" spc="65" dirty="0">
                <a:latin typeface="Arial"/>
                <a:cs typeface="Arial"/>
              </a:rPr>
              <a:t> </a:t>
            </a:r>
            <a:r>
              <a:rPr sz="2300" b="1" spc="-280" dirty="0">
                <a:latin typeface="Arial"/>
                <a:cs typeface="Arial"/>
              </a:rPr>
              <a:t>ECOSYSTEM</a:t>
            </a:r>
            <a:endParaRPr sz="2300">
              <a:latin typeface="Arial"/>
              <a:cs typeface="Arial"/>
            </a:endParaRPr>
          </a:p>
          <a:p>
            <a:pPr marL="12700" marR="598805" indent="495934">
              <a:lnSpc>
                <a:spcPts val="2700"/>
              </a:lnSpc>
              <a:spcBef>
                <a:spcPts val="110"/>
              </a:spcBef>
            </a:pPr>
            <a:r>
              <a:rPr sz="2300" i="1" spc="-10" dirty="0">
                <a:solidFill>
                  <a:srgbClr val="204A86"/>
                </a:solidFill>
                <a:latin typeface="Arial"/>
                <a:cs typeface="Arial"/>
              </a:rPr>
              <a:t>https://aig.asiamedia.vn </a:t>
            </a:r>
            <a:r>
              <a:rPr sz="2300" b="1" spc="-50" dirty="0">
                <a:latin typeface="Arial"/>
                <a:cs typeface="Arial"/>
              </a:rPr>
              <a:t>DOOH</a:t>
            </a:r>
            <a:r>
              <a:rPr sz="2300" b="1" spc="-75" dirty="0">
                <a:latin typeface="Arial"/>
                <a:cs typeface="Arial"/>
              </a:rPr>
              <a:t> </a:t>
            </a:r>
            <a:r>
              <a:rPr sz="2300" b="1" spc="-225" dirty="0">
                <a:latin typeface="Arial"/>
                <a:cs typeface="Arial"/>
              </a:rPr>
              <a:t>E-</a:t>
            </a:r>
            <a:r>
              <a:rPr sz="2300" b="1" spc="-110" dirty="0">
                <a:latin typeface="Arial"/>
                <a:cs typeface="Arial"/>
              </a:rPr>
              <a:t>COMMERCIAL </a:t>
            </a:r>
            <a:r>
              <a:rPr sz="2300" b="1" spc="-285" dirty="0">
                <a:latin typeface="Arial"/>
                <a:cs typeface="Arial"/>
              </a:rPr>
              <a:t>RENTAL</a:t>
            </a:r>
            <a:r>
              <a:rPr sz="2300" b="1" spc="35" dirty="0">
                <a:latin typeface="Arial"/>
                <a:cs typeface="Arial"/>
              </a:rPr>
              <a:t> </a:t>
            </a:r>
            <a:r>
              <a:rPr sz="2300" b="1" spc="-40" dirty="0">
                <a:latin typeface="Arial"/>
                <a:cs typeface="Arial"/>
              </a:rPr>
              <a:t>LOCATION</a:t>
            </a:r>
            <a:endParaRPr sz="2300">
              <a:latin typeface="Arial"/>
              <a:cs typeface="Arial"/>
            </a:endParaRPr>
          </a:p>
          <a:p>
            <a:pPr marL="508634">
              <a:lnSpc>
                <a:spcPts val="2590"/>
              </a:lnSpc>
            </a:pPr>
            <a:r>
              <a:rPr sz="2300" i="1" dirty="0">
                <a:solidFill>
                  <a:srgbClr val="204A86"/>
                </a:solidFill>
                <a:latin typeface="Arial"/>
                <a:cs typeface="Arial"/>
              </a:rPr>
              <a:t>https://ex-</a:t>
            </a:r>
            <a:r>
              <a:rPr sz="2300" i="1" spc="-10" dirty="0">
                <a:solidFill>
                  <a:srgbClr val="204A86"/>
                </a:solidFill>
                <a:latin typeface="Arial"/>
                <a:cs typeface="Arial"/>
              </a:rPr>
              <a:t>dooh.asiamedia.vn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ts val="2700"/>
              </a:lnSpc>
            </a:pPr>
            <a:r>
              <a:rPr sz="2300" b="1" spc="-85" dirty="0">
                <a:latin typeface="Arial"/>
                <a:cs typeface="Arial"/>
              </a:rPr>
              <a:t>EQUIPMENT</a:t>
            </a:r>
            <a:endParaRPr sz="2300">
              <a:latin typeface="Arial"/>
              <a:cs typeface="Arial"/>
            </a:endParaRPr>
          </a:p>
          <a:p>
            <a:pPr marL="508634">
              <a:lnSpc>
                <a:spcPts val="2730"/>
              </a:lnSpc>
            </a:pPr>
            <a:r>
              <a:rPr sz="2300" i="1" spc="-10" dirty="0">
                <a:solidFill>
                  <a:srgbClr val="204A86"/>
                </a:solidFill>
                <a:latin typeface="Arial"/>
                <a:cs typeface="Arial"/>
              </a:rPr>
              <a:t>https://adtechasia.sg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1294</Words>
  <Application>Microsoft Office PowerPoint</Application>
  <PresentationFormat>Custom</PresentationFormat>
  <Paragraphs>83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Liberation Sans Narrow</vt:lpstr>
      <vt:lpstr>Noto Sans</vt:lpstr>
      <vt:lpstr>Verdana</vt:lpstr>
      <vt:lpstr>Office Theme</vt:lpstr>
      <vt:lpstr>PRODUCT PROFILE POLICY - VOUCHER</vt:lpstr>
      <vt:lpstr>HỒ SƠ SẢN PHẨM</vt:lpstr>
      <vt:lpstr>LÝ DO NÊN BOOKING D-OOH</vt:lpstr>
      <vt:lpstr>THỂ Lfi THAM GIA NHẬN VOUCHER</vt:lpstr>
      <vt:lpstr>POLICY - VOUCHER 2024</vt:lpstr>
      <vt:lpstr>MARKETING STRATEGYS</vt:lpstr>
      <vt:lpstr>TRAFFIC 4E</vt:lpstr>
      <vt:lpstr>MẠNG LƯỚI TOÀN CẦU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 NGUYEN VAN LINH DA NANG</dc:title>
  <dc:creator>Lê Hiền Hảo</dc:creator>
  <cp:keywords>DAGH6BL66Kk,BAFwXzxEeJA</cp:keywords>
  <cp:lastModifiedBy>Admin</cp:lastModifiedBy>
  <cp:revision>6</cp:revision>
  <dcterms:created xsi:type="dcterms:W3CDTF">2024-10-24T06:38:14Z</dcterms:created>
  <dcterms:modified xsi:type="dcterms:W3CDTF">2025-04-04T07:01:39Z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2024-10-24T00:00:00Z</vt:filetime>
  </property>
  <property fmtid="{D5CDD505-2E9C-101B-9397-08002B2CF9AE}" pid="3" name="Creator">
    <vt:lpwstr>Canva</vt:lpwstr>
  </property>
  <property fmtid="{D5CDD505-2E9C-101B-9397-08002B2CF9AE}" pid="4" name="LastSaved">
    <vt:filetime>2024-10-24T00:00:00Z</vt:filetime>
  </property>
  <property fmtid="{D5CDD505-2E9C-101B-9397-08002B2CF9AE}" pid="5" name="Producer">
    <vt:lpwstr>3-Heights(TM) PDF Security Shell 4.8.25.2 (http://www.pdf-tools.com)</vt:lpwstr>
  </property>
</Properties>
</file>